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584" r:id="rId2"/>
    <p:sldId id="598" r:id="rId3"/>
    <p:sldId id="599" r:id="rId4"/>
    <p:sldId id="601" r:id="rId5"/>
    <p:sldId id="602" r:id="rId6"/>
    <p:sldId id="603" r:id="rId7"/>
    <p:sldId id="605" r:id="rId8"/>
    <p:sldId id="606" r:id="rId9"/>
    <p:sldId id="615" r:id="rId10"/>
    <p:sldId id="607" r:id="rId11"/>
    <p:sldId id="608" r:id="rId12"/>
    <p:sldId id="609" r:id="rId13"/>
    <p:sldId id="610" r:id="rId14"/>
    <p:sldId id="611" r:id="rId15"/>
    <p:sldId id="612" r:id="rId16"/>
    <p:sldId id="613" r:id="rId17"/>
    <p:sldId id="476" r:id="rId18"/>
    <p:sldId id="568" r:id="rId19"/>
    <p:sldId id="448" r:id="rId20"/>
    <p:sldId id="578" r:id="rId21"/>
    <p:sldId id="582" r:id="rId22"/>
    <p:sldId id="577" r:id="rId23"/>
    <p:sldId id="426" r:id="rId24"/>
    <p:sldId id="451" r:id="rId25"/>
    <p:sldId id="614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9D5FC0-31A2-9E03-424E-0245B8C7B8E8}" name="Jong, Alma de" initials="JAd" userId="S::a.de.jong@zoeterwoude.nl::9625faa1-a794-4fcf-8fc7-286d6dc34e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56F68-C7FC-40E1-9D3C-C43CF2E97841}" v="19" dt="2024-07-09T13:00:09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D71BF-FC12-4064-BC1B-8F6D069D8C05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048D4-5BBE-448D-A914-7E0DFAF6C5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4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CE363-296C-4FEF-8D44-C8505845D93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746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20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61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76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49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19BBC-CBFD-F92D-35A0-5EF91C45C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7087DF-9441-BFEC-174A-11109F980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273628-4C2B-CA67-A55E-0E68F2E7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176194-FF46-9370-81AD-0376995E4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F2292-4E24-19D3-201E-FEC0D0C5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48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9A874-926C-0216-9E18-EE30F611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24B0C8-EE48-B935-681A-97D705902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8A3181-EC99-4992-6193-FD403604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39C1CF-A2E0-549C-6C13-335DA98D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B0BDE6-0CC0-9565-1128-57FE2BDC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15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F54109B-3E66-778A-7BB5-D64DC95A8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0989698-4801-CA8A-34D4-FB4EB40AE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7F2EF7-5AB1-F1F9-95B3-F39034FF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D7339C-6D7A-F933-DDA5-7D13F56B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D8E94D-2FCE-C5E7-3084-27602BF7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38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tekstvlak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302400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9231313" algn="l"/>
              </a:tabLst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1DA20FBD-9D0F-4EAB-B12C-126591D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36313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B1EBCF2F-E9DD-4864-A450-DD8AF487DD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 dirty="0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28641602-EFC5-4A31-A66E-7D18FE4BC0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7678" y="4266860"/>
            <a:ext cx="3940330" cy="1612398"/>
          </a:xfrm>
          <a:custGeom>
            <a:avLst/>
            <a:gdLst>
              <a:gd name="connsiteX0" fmla="*/ 0 w 3938778"/>
              <a:gd name="connsiteY0" fmla="*/ 84049 h 1609202"/>
              <a:gd name="connsiteX1" fmla="*/ 84049 w 3938778"/>
              <a:gd name="connsiteY1" fmla="*/ 0 h 1609202"/>
              <a:gd name="connsiteX2" fmla="*/ 3854729 w 3938778"/>
              <a:gd name="connsiteY2" fmla="*/ 0 h 1609202"/>
              <a:gd name="connsiteX3" fmla="*/ 3938778 w 3938778"/>
              <a:gd name="connsiteY3" fmla="*/ 84049 h 1609202"/>
              <a:gd name="connsiteX4" fmla="*/ 3938778 w 3938778"/>
              <a:gd name="connsiteY4" fmla="*/ 1525153 h 1609202"/>
              <a:gd name="connsiteX5" fmla="*/ 3854729 w 3938778"/>
              <a:gd name="connsiteY5" fmla="*/ 1609202 h 1609202"/>
              <a:gd name="connsiteX6" fmla="*/ 84049 w 3938778"/>
              <a:gd name="connsiteY6" fmla="*/ 1609202 h 1609202"/>
              <a:gd name="connsiteX7" fmla="*/ 0 w 3938778"/>
              <a:gd name="connsiteY7" fmla="*/ 1525153 h 1609202"/>
              <a:gd name="connsiteX8" fmla="*/ 0 w 3938778"/>
              <a:gd name="connsiteY8" fmla="*/ 84049 h 1609202"/>
              <a:gd name="connsiteX0" fmla="*/ 212359 w 4151137"/>
              <a:gd name="connsiteY0" fmla="*/ 126307 h 1651460"/>
              <a:gd name="connsiteX1" fmla="*/ 237486 w 4151137"/>
              <a:gd name="connsiteY1" fmla="*/ 63809 h 1651460"/>
              <a:gd name="connsiteX2" fmla="*/ 296408 w 4151137"/>
              <a:gd name="connsiteY2" fmla="*/ 42258 h 1651460"/>
              <a:gd name="connsiteX3" fmla="*/ 4067088 w 4151137"/>
              <a:gd name="connsiteY3" fmla="*/ 42258 h 1651460"/>
              <a:gd name="connsiteX4" fmla="*/ 4151137 w 4151137"/>
              <a:gd name="connsiteY4" fmla="*/ 126307 h 1651460"/>
              <a:gd name="connsiteX5" fmla="*/ 4151137 w 4151137"/>
              <a:gd name="connsiteY5" fmla="*/ 1567411 h 1651460"/>
              <a:gd name="connsiteX6" fmla="*/ 4067088 w 4151137"/>
              <a:gd name="connsiteY6" fmla="*/ 1651460 h 1651460"/>
              <a:gd name="connsiteX7" fmla="*/ 296408 w 4151137"/>
              <a:gd name="connsiteY7" fmla="*/ 1651460 h 1651460"/>
              <a:gd name="connsiteX8" fmla="*/ 212359 w 4151137"/>
              <a:gd name="connsiteY8" fmla="*/ 1567411 h 1651460"/>
              <a:gd name="connsiteX9" fmla="*/ 212359 w 4151137"/>
              <a:gd name="connsiteY9" fmla="*/ 126307 h 1651460"/>
              <a:gd name="connsiteX0" fmla="*/ 212359 w 4151137"/>
              <a:gd name="connsiteY0" fmla="*/ 84049 h 1609202"/>
              <a:gd name="connsiteX1" fmla="*/ 237486 w 4151137"/>
              <a:gd name="connsiteY1" fmla="*/ 21551 h 1609202"/>
              <a:gd name="connsiteX2" fmla="*/ 296408 w 4151137"/>
              <a:gd name="connsiteY2" fmla="*/ 0 h 1609202"/>
              <a:gd name="connsiteX3" fmla="*/ 4067088 w 4151137"/>
              <a:gd name="connsiteY3" fmla="*/ 0 h 1609202"/>
              <a:gd name="connsiteX4" fmla="*/ 4151137 w 4151137"/>
              <a:gd name="connsiteY4" fmla="*/ 84049 h 1609202"/>
              <a:gd name="connsiteX5" fmla="*/ 4151137 w 4151137"/>
              <a:gd name="connsiteY5" fmla="*/ 1525153 h 1609202"/>
              <a:gd name="connsiteX6" fmla="*/ 4067088 w 4151137"/>
              <a:gd name="connsiteY6" fmla="*/ 1609202 h 1609202"/>
              <a:gd name="connsiteX7" fmla="*/ 296408 w 4151137"/>
              <a:gd name="connsiteY7" fmla="*/ 1609202 h 1609202"/>
              <a:gd name="connsiteX8" fmla="*/ 212359 w 4151137"/>
              <a:gd name="connsiteY8" fmla="*/ 1525153 h 1609202"/>
              <a:gd name="connsiteX9" fmla="*/ 212359 w 4151137"/>
              <a:gd name="connsiteY9" fmla="*/ 84049 h 1609202"/>
              <a:gd name="connsiteX0" fmla="*/ 21 w 3938799"/>
              <a:gd name="connsiteY0" fmla="*/ 85645 h 1610798"/>
              <a:gd name="connsiteX1" fmla="*/ 25148 w 3938799"/>
              <a:gd name="connsiteY1" fmla="*/ 23147 h 1610798"/>
              <a:gd name="connsiteX2" fmla="*/ 84070 w 3938799"/>
              <a:gd name="connsiteY2" fmla="*/ 1596 h 1610798"/>
              <a:gd name="connsiteX3" fmla="*/ 3854750 w 3938799"/>
              <a:gd name="connsiteY3" fmla="*/ 1596 h 1610798"/>
              <a:gd name="connsiteX4" fmla="*/ 3938799 w 3938799"/>
              <a:gd name="connsiteY4" fmla="*/ 85645 h 1610798"/>
              <a:gd name="connsiteX5" fmla="*/ 3938799 w 3938799"/>
              <a:gd name="connsiteY5" fmla="*/ 1526749 h 1610798"/>
              <a:gd name="connsiteX6" fmla="*/ 3854750 w 3938799"/>
              <a:gd name="connsiteY6" fmla="*/ 1610798 h 1610798"/>
              <a:gd name="connsiteX7" fmla="*/ 84070 w 3938799"/>
              <a:gd name="connsiteY7" fmla="*/ 1610798 h 1610798"/>
              <a:gd name="connsiteX8" fmla="*/ 21 w 3938799"/>
              <a:gd name="connsiteY8" fmla="*/ 1526749 h 1610798"/>
              <a:gd name="connsiteX9" fmla="*/ 21 w 3938799"/>
              <a:gd name="connsiteY9" fmla="*/ 85645 h 1610798"/>
              <a:gd name="connsiteX0" fmla="*/ 221900 w 4160678"/>
              <a:gd name="connsiteY0" fmla="*/ 126307 h 1651460"/>
              <a:gd name="connsiteX1" fmla="*/ 220833 w 4160678"/>
              <a:gd name="connsiteY1" fmla="*/ 63809 h 1651460"/>
              <a:gd name="connsiteX2" fmla="*/ 305949 w 4160678"/>
              <a:gd name="connsiteY2" fmla="*/ 42258 h 1651460"/>
              <a:gd name="connsiteX3" fmla="*/ 4076629 w 4160678"/>
              <a:gd name="connsiteY3" fmla="*/ 42258 h 1651460"/>
              <a:gd name="connsiteX4" fmla="*/ 4160678 w 4160678"/>
              <a:gd name="connsiteY4" fmla="*/ 126307 h 1651460"/>
              <a:gd name="connsiteX5" fmla="*/ 4160678 w 4160678"/>
              <a:gd name="connsiteY5" fmla="*/ 1567411 h 1651460"/>
              <a:gd name="connsiteX6" fmla="*/ 4076629 w 4160678"/>
              <a:gd name="connsiteY6" fmla="*/ 1651460 h 1651460"/>
              <a:gd name="connsiteX7" fmla="*/ 305949 w 4160678"/>
              <a:gd name="connsiteY7" fmla="*/ 1651460 h 1651460"/>
              <a:gd name="connsiteX8" fmla="*/ 221900 w 4160678"/>
              <a:gd name="connsiteY8" fmla="*/ 1567411 h 1651460"/>
              <a:gd name="connsiteX9" fmla="*/ 221900 w 4160678"/>
              <a:gd name="connsiteY9" fmla="*/ 126307 h 1651460"/>
              <a:gd name="connsiteX0" fmla="*/ 222785 w 4161563"/>
              <a:gd name="connsiteY0" fmla="*/ 132298 h 1657451"/>
              <a:gd name="connsiteX1" fmla="*/ 219337 w 4161563"/>
              <a:gd name="connsiteY1" fmla="*/ 55513 h 1657451"/>
              <a:gd name="connsiteX2" fmla="*/ 306834 w 4161563"/>
              <a:gd name="connsiteY2" fmla="*/ 48249 h 1657451"/>
              <a:gd name="connsiteX3" fmla="*/ 4077514 w 4161563"/>
              <a:gd name="connsiteY3" fmla="*/ 48249 h 1657451"/>
              <a:gd name="connsiteX4" fmla="*/ 4161563 w 4161563"/>
              <a:gd name="connsiteY4" fmla="*/ 132298 h 1657451"/>
              <a:gd name="connsiteX5" fmla="*/ 4161563 w 4161563"/>
              <a:gd name="connsiteY5" fmla="*/ 1573402 h 1657451"/>
              <a:gd name="connsiteX6" fmla="*/ 4077514 w 4161563"/>
              <a:gd name="connsiteY6" fmla="*/ 1657451 h 1657451"/>
              <a:gd name="connsiteX7" fmla="*/ 306834 w 4161563"/>
              <a:gd name="connsiteY7" fmla="*/ 1657451 h 1657451"/>
              <a:gd name="connsiteX8" fmla="*/ 222785 w 4161563"/>
              <a:gd name="connsiteY8" fmla="*/ 1573402 h 1657451"/>
              <a:gd name="connsiteX9" fmla="*/ 222785 w 4161563"/>
              <a:gd name="connsiteY9" fmla="*/ 132298 h 1657451"/>
              <a:gd name="connsiteX0" fmla="*/ 8993 w 3947771"/>
              <a:gd name="connsiteY0" fmla="*/ 132298 h 1657451"/>
              <a:gd name="connsiteX1" fmla="*/ 5545 w 3947771"/>
              <a:gd name="connsiteY1" fmla="*/ 55513 h 1657451"/>
              <a:gd name="connsiteX2" fmla="*/ 93042 w 3947771"/>
              <a:gd name="connsiteY2" fmla="*/ 48249 h 1657451"/>
              <a:gd name="connsiteX3" fmla="*/ 3863722 w 3947771"/>
              <a:gd name="connsiteY3" fmla="*/ 48249 h 1657451"/>
              <a:gd name="connsiteX4" fmla="*/ 3947771 w 3947771"/>
              <a:gd name="connsiteY4" fmla="*/ 132298 h 1657451"/>
              <a:gd name="connsiteX5" fmla="*/ 3947771 w 3947771"/>
              <a:gd name="connsiteY5" fmla="*/ 1573402 h 1657451"/>
              <a:gd name="connsiteX6" fmla="*/ 3863722 w 3947771"/>
              <a:gd name="connsiteY6" fmla="*/ 1657451 h 1657451"/>
              <a:gd name="connsiteX7" fmla="*/ 93042 w 3947771"/>
              <a:gd name="connsiteY7" fmla="*/ 1657451 h 1657451"/>
              <a:gd name="connsiteX8" fmla="*/ 8993 w 3947771"/>
              <a:gd name="connsiteY8" fmla="*/ 1573402 h 1657451"/>
              <a:gd name="connsiteX9" fmla="*/ 8993 w 3947771"/>
              <a:gd name="connsiteY9" fmla="*/ 132298 h 1657451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12575 w 3951353"/>
              <a:gd name="connsiteY0" fmla="*/ 1632501 h 1716550"/>
              <a:gd name="connsiteX1" fmla="*/ 9127 w 3951353"/>
              <a:gd name="connsiteY1" fmla="*/ 114612 h 1716550"/>
              <a:gd name="connsiteX2" fmla="*/ 96624 w 3951353"/>
              <a:gd name="connsiteY2" fmla="*/ 107348 h 1716550"/>
              <a:gd name="connsiteX3" fmla="*/ 3867304 w 3951353"/>
              <a:gd name="connsiteY3" fmla="*/ 107348 h 1716550"/>
              <a:gd name="connsiteX4" fmla="*/ 3951353 w 3951353"/>
              <a:gd name="connsiteY4" fmla="*/ 191397 h 1716550"/>
              <a:gd name="connsiteX5" fmla="*/ 3951353 w 3951353"/>
              <a:gd name="connsiteY5" fmla="*/ 1632501 h 1716550"/>
              <a:gd name="connsiteX6" fmla="*/ 3867304 w 3951353"/>
              <a:gd name="connsiteY6" fmla="*/ 1716550 h 1716550"/>
              <a:gd name="connsiteX7" fmla="*/ 96624 w 3951353"/>
              <a:gd name="connsiteY7" fmla="*/ 1716550 h 1716550"/>
              <a:gd name="connsiteX8" fmla="*/ 12575 w 3951353"/>
              <a:gd name="connsiteY8" fmla="*/ 1632501 h 1716550"/>
              <a:gd name="connsiteX0" fmla="*/ 9770 w 3948548"/>
              <a:gd name="connsiteY0" fmla="*/ 1632631 h 1716680"/>
              <a:gd name="connsiteX1" fmla="*/ 6322 w 3948548"/>
              <a:gd name="connsiteY1" fmla="*/ 114742 h 1716680"/>
              <a:gd name="connsiteX2" fmla="*/ 93819 w 3948548"/>
              <a:gd name="connsiteY2" fmla="*/ 107478 h 1716680"/>
              <a:gd name="connsiteX3" fmla="*/ 3864499 w 3948548"/>
              <a:gd name="connsiteY3" fmla="*/ 107478 h 1716680"/>
              <a:gd name="connsiteX4" fmla="*/ 3948548 w 3948548"/>
              <a:gd name="connsiteY4" fmla="*/ 191527 h 1716680"/>
              <a:gd name="connsiteX5" fmla="*/ 3948548 w 3948548"/>
              <a:gd name="connsiteY5" fmla="*/ 1632631 h 1716680"/>
              <a:gd name="connsiteX6" fmla="*/ 3864499 w 3948548"/>
              <a:gd name="connsiteY6" fmla="*/ 1716680 h 1716680"/>
              <a:gd name="connsiteX7" fmla="*/ 93819 w 3948548"/>
              <a:gd name="connsiteY7" fmla="*/ 1716680 h 1716680"/>
              <a:gd name="connsiteX8" fmla="*/ 9770 w 3948548"/>
              <a:gd name="connsiteY8" fmla="*/ 1632631 h 1716680"/>
              <a:gd name="connsiteX0" fmla="*/ 6731 w 3945509"/>
              <a:gd name="connsiteY0" fmla="*/ 1632631 h 1780851"/>
              <a:gd name="connsiteX1" fmla="*/ 3283 w 3945509"/>
              <a:gd name="connsiteY1" fmla="*/ 114742 h 1780851"/>
              <a:gd name="connsiteX2" fmla="*/ 90780 w 3945509"/>
              <a:gd name="connsiteY2" fmla="*/ 107478 h 1780851"/>
              <a:gd name="connsiteX3" fmla="*/ 3861460 w 3945509"/>
              <a:gd name="connsiteY3" fmla="*/ 107478 h 1780851"/>
              <a:gd name="connsiteX4" fmla="*/ 3945509 w 3945509"/>
              <a:gd name="connsiteY4" fmla="*/ 191527 h 1780851"/>
              <a:gd name="connsiteX5" fmla="*/ 3945509 w 3945509"/>
              <a:gd name="connsiteY5" fmla="*/ 1632631 h 1780851"/>
              <a:gd name="connsiteX6" fmla="*/ 3861460 w 3945509"/>
              <a:gd name="connsiteY6" fmla="*/ 1716680 h 1780851"/>
              <a:gd name="connsiteX7" fmla="*/ 90780 w 3945509"/>
              <a:gd name="connsiteY7" fmla="*/ 1716680 h 1780851"/>
              <a:gd name="connsiteX8" fmla="*/ 6731 w 3945509"/>
              <a:gd name="connsiteY8" fmla="*/ 1632631 h 1780851"/>
              <a:gd name="connsiteX0" fmla="*/ 5635 w 3944413"/>
              <a:gd name="connsiteY0" fmla="*/ 1632631 h 1730124"/>
              <a:gd name="connsiteX1" fmla="*/ 2187 w 3944413"/>
              <a:gd name="connsiteY1" fmla="*/ 114742 h 1730124"/>
              <a:gd name="connsiteX2" fmla="*/ 89684 w 3944413"/>
              <a:gd name="connsiteY2" fmla="*/ 107478 h 1730124"/>
              <a:gd name="connsiteX3" fmla="*/ 3860364 w 3944413"/>
              <a:gd name="connsiteY3" fmla="*/ 107478 h 1730124"/>
              <a:gd name="connsiteX4" fmla="*/ 3944413 w 3944413"/>
              <a:gd name="connsiteY4" fmla="*/ 191527 h 1730124"/>
              <a:gd name="connsiteX5" fmla="*/ 3944413 w 3944413"/>
              <a:gd name="connsiteY5" fmla="*/ 1632631 h 1730124"/>
              <a:gd name="connsiteX6" fmla="*/ 3860364 w 3944413"/>
              <a:gd name="connsiteY6" fmla="*/ 1716680 h 1730124"/>
              <a:gd name="connsiteX7" fmla="*/ 89684 w 3944413"/>
              <a:gd name="connsiteY7" fmla="*/ 1716680 h 1730124"/>
              <a:gd name="connsiteX8" fmla="*/ 5635 w 3944413"/>
              <a:gd name="connsiteY8" fmla="*/ 1632631 h 1730124"/>
              <a:gd name="connsiteX0" fmla="*/ 6730 w 3945508"/>
              <a:gd name="connsiteY0" fmla="*/ 1632631 h 1718001"/>
              <a:gd name="connsiteX1" fmla="*/ 3282 w 3945508"/>
              <a:gd name="connsiteY1" fmla="*/ 114742 h 1718001"/>
              <a:gd name="connsiteX2" fmla="*/ 90779 w 3945508"/>
              <a:gd name="connsiteY2" fmla="*/ 107478 h 1718001"/>
              <a:gd name="connsiteX3" fmla="*/ 3861459 w 3945508"/>
              <a:gd name="connsiteY3" fmla="*/ 107478 h 1718001"/>
              <a:gd name="connsiteX4" fmla="*/ 3945508 w 3945508"/>
              <a:gd name="connsiteY4" fmla="*/ 191527 h 1718001"/>
              <a:gd name="connsiteX5" fmla="*/ 3945508 w 3945508"/>
              <a:gd name="connsiteY5" fmla="*/ 1632631 h 1718001"/>
              <a:gd name="connsiteX6" fmla="*/ 3861459 w 3945508"/>
              <a:gd name="connsiteY6" fmla="*/ 1716680 h 1718001"/>
              <a:gd name="connsiteX7" fmla="*/ 90779 w 3945508"/>
              <a:gd name="connsiteY7" fmla="*/ 1716680 h 1718001"/>
              <a:gd name="connsiteX8" fmla="*/ 6730 w 3945508"/>
              <a:gd name="connsiteY8" fmla="*/ 1632631 h 1718001"/>
              <a:gd name="connsiteX0" fmla="*/ 5541 w 3944319"/>
              <a:gd name="connsiteY0" fmla="*/ 1632631 h 1716680"/>
              <a:gd name="connsiteX1" fmla="*/ 2093 w 3944319"/>
              <a:gd name="connsiteY1" fmla="*/ 114742 h 1716680"/>
              <a:gd name="connsiteX2" fmla="*/ 89590 w 3944319"/>
              <a:gd name="connsiteY2" fmla="*/ 107478 h 1716680"/>
              <a:gd name="connsiteX3" fmla="*/ 3860270 w 3944319"/>
              <a:gd name="connsiteY3" fmla="*/ 107478 h 1716680"/>
              <a:gd name="connsiteX4" fmla="*/ 3944319 w 3944319"/>
              <a:gd name="connsiteY4" fmla="*/ 191527 h 1716680"/>
              <a:gd name="connsiteX5" fmla="*/ 3944319 w 3944319"/>
              <a:gd name="connsiteY5" fmla="*/ 1632631 h 1716680"/>
              <a:gd name="connsiteX6" fmla="*/ 3860270 w 3944319"/>
              <a:gd name="connsiteY6" fmla="*/ 1716680 h 1716680"/>
              <a:gd name="connsiteX7" fmla="*/ 89590 w 3944319"/>
              <a:gd name="connsiteY7" fmla="*/ 1716680 h 1716680"/>
              <a:gd name="connsiteX8" fmla="*/ 5541 w 3944319"/>
              <a:gd name="connsiteY8" fmla="*/ 1632631 h 1716680"/>
              <a:gd name="connsiteX0" fmla="*/ 4066 w 3942844"/>
              <a:gd name="connsiteY0" fmla="*/ 1541301 h 1625350"/>
              <a:gd name="connsiteX1" fmla="*/ 618 w 3942844"/>
              <a:gd name="connsiteY1" fmla="*/ 23412 h 1625350"/>
              <a:gd name="connsiteX2" fmla="*/ 88115 w 3942844"/>
              <a:gd name="connsiteY2" fmla="*/ 16148 h 1625350"/>
              <a:gd name="connsiteX3" fmla="*/ 3858795 w 3942844"/>
              <a:gd name="connsiteY3" fmla="*/ 16148 h 1625350"/>
              <a:gd name="connsiteX4" fmla="*/ 3942844 w 3942844"/>
              <a:gd name="connsiteY4" fmla="*/ 100197 h 1625350"/>
              <a:gd name="connsiteX5" fmla="*/ 3942844 w 3942844"/>
              <a:gd name="connsiteY5" fmla="*/ 1541301 h 1625350"/>
              <a:gd name="connsiteX6" fmla="*/ 3858795 w 3942844"/>
              <a:gd name="connsiteY6" fmla="*/ 1625350 h 1625350"/>
              <a:gd name="connsiteX7" fmla="*/ 88115 w 3942844"/>
              <a:gd name="connsiteY7" fmla="*/ 1625350 h 1625350"/>
              <a:gd name="connsiteX8" fmla="*/ 4066 w 3942844"/>
              <a:gd name="connsiteY8" fmla="*/ 1541301 h 1625350"/>
              <a:gd name="connsiteX0" fmla="*/ 4276 w 3943054"/>
              <a:gd name="connsiteY0" fmla="*/ 1541301 h 1625350"/>
              <a:gd name="connsiteX1" fmla="*/ 828 w 3943054"/>
              <a:gd name="connsiteY1" fmla="*/ 23412 h 1625350"/>
              <a:gd name="connsiteX2" fmla="*/ 88325 w 3943054"/>
              <a:gd name="connsiteY2" fmla="*/ 16148 h 1625350"/>
              <a:gd name="connsiteX3" fmla="*/ 3859005 w 3943054"/>
              <a:gd name="connsiteY3" fmla="*/ 16148 h 1625350"/>
              <a:gd name="connsiteX4" fmla="*/ 3943054 w 3943054"/>
              <a:gd name="connsiteY4" fmla="*/ 100197 h 1625350"/>
              <a:gd name="connsiteX5" fmla="*/ 3943054 w 3943054"/>
              <a:gd name="connsiteY5" fmla="*/ 1541301 h 1625350"/>
              <a:gd name="connsiteX6" fmla="*/ 3859005 w 3943054"/>
              <a:gd name="connsiteY6" fmla="*/ 1625350 h 1625350"/>
              <a:gd name="connsiteX7" fmla="*/ 88325 w 3943054"/>
              <a:gd name="connsiteY7" fmla="*/ 1625350 h 1625350"/>
              <a:gd name="connsiteX8" fmla="*/ 4276 w 3943054"/>
              <a:gd name="connsiteY8" fmla="*/ 1541301 h 1625350"/>
              <a:gd name="connsiteX0" fmla="*/ 3584 w 3942362"/>
              <a:gd name="connsiteY0" fmla="*/ 1541301 h 1625350"/>
              <a:gd name="connsiteX1" fmla="*/ 136 w 3942362"/>
              <a:gd name="connsiteY1" fmla="*/ 23412 h 1625350"/>
              <a:gd name="connsiteX2" fmla="*/ 87633 w 3942362"/>
              <a:gd name="connsiteY2" fmla="*/ 16148 h 1625350"/>
              <a:gd name="connsiteX3" fmla="*/ 3858313 w 3942362"/>
              <a:gd name="connsiteY3" fmla="*/ 16148 h 1625350"/>
              <a:gd name="connsiteX4" fmla="*/ 3942362 w 3942362"/>
              <a:gd name="connsiteY4" fmla="*/ 100197 h 1625350"/>
              <a:gd name="connsiteX5" fmla="*/ 3942362 w 3942362"/>
              <a:gd name="connsiteY5" fmla="*/ 1541301 h 1625350"/>
              <a:gd name="connsiteX6" fmla="*/ 3858313 w 3942362"/>
              <a:gd name="connsiteY6" fmla="*/ 1625350 h 1625350"/>
              <a:gd name="connsiteX7" fmla="*/ 87633 w 3942362"/>
              <a:gd name="connsiteY7" fmla="*/ 1625350 h 1625350"/>
              <a:gd name="connsiteX8" fmla="*/ 3584 w 3942362"/>
              <a:gd name="connsiteY8" fmla="*/ 1541301 h 1625350"/>
              <a:gd name="connsiteX0" fmla="*/ 4276 w 3943054"/>
              <a:gd name="connsiteY0" fmla="*/ 1525692 h 1609741"/>
              <a:gd name="connsiteX1" fmla="*/ 828 w 3943054"/>
              <a:gd name="connsiteY1" fmla="*/ 7803 h 1609741"/>
              <a:gd name="connsiteX2" fmla="*/ 88325 w 3943054"/>
              <a:gd name="connsiteY2" fmla="*/ 539 h 1609741"/>
              <a:gd name="connsiteX3" fmla="*/ 3859005 w 3943054"/>
              <a:gd name="connsiteY3" fmla="*/ 539 h 1609741"/>
              <a:gd name="connsiteX4" fmla="*/ 3943054 w 3943054"/>
              <a:gd name="connsiteY4" fmla="*/ 84588 h 1609741"/>
              <a:gd name="connsiteX5" fmla="*/ 3943054 w 3943054"/>
              <a:gd name="connsiteY5" fmla="*/ 1525692 h 1609741"/>
              <a:gd name="connsiteX6" fmla="*/ 3859005 w 3943054"/>
              <a:gd name="connsiteY6" fmla="*/ 1609741 h 1609741"/>
              <a:gd name="connsiteX7" fmla="*/ 88325 w 3943054"/>
              <a:gd name="connsiteY7" fmla="*/ 1609741 h 1609741"/>
              <a:gd name="connsiteX8" fmla="*/ 4276 w 3943054"/>
              <a:gd name="connsiteY8" fmla="*/ 1525692 h 1609741"/>
              <a:gd name="connsiteX0" fmla="*/ 3584 w 3942362"/>
              <a:gd name="connsiteY0" fmla="*/ 1525692 h 1609741"/>
              <a:gd name="connsiteX1" fmla="*/ 136 w 3942362"/>
              <a:gd name="connsiteY1" fmla="*/ 7803 h 1609741"/>
              <a:gd name="connsiteX2" fmla="*/ 87633 w 3942362"/>
              <a:gd name="connsiteY2" fmla="*/ 539 h 1609741"/>
              <a:gd name="connsiteX3" fmla="*/ 3858313 w 3942362"/>
              <a:gd name="connsiteY3" fmla="*/ 539 h 1609741"/>
              <a:gd name="connsiteX4" fmla="*/ 3942362 w 3942362"/>
              <a:gd name="connsiteY4" fmla="*/ 84588 h 1609741"/>
              <a:gd name="connsiteX5" fmla="*/ 3942362 w 3942362"/>
              <a:gd name="connsiteY5" fmla="*/ 1525692 h 1609741"/>
              <a:gd name="connsiteX6" fmla="*/ 3858313 w 3942362"/>
              <a:gd name="connsiteY6" fmla="*/ 1609741 h 1609741"/>
              <a:gd name="connsiteX7" fmla="*/ 87633 w 3942362"/>
              <a:gd name="connsiteY7" fmla="*/ 1609741 h 1609741"/>
              <a:gd name="connsiteX8" fmla="*/ 3584 w 3942362"/>
              <a:gd name="connsiteY8" fmla="*/ 1525692 h 1609741"/>
              <a:gd name="connsiteX0" fmla="*/ 3644 w 3942422"/>
              <a:gd name="connsiteY0" fmla="*/ 1525692 h 1609741"/>
              <a:gd name="connsiteX1" fmla="*/ 196 w 3942422"/>
              <a:gd name="connsiteY1" fmla="*/ 7803 h 1609741"/>
              <a:gd name="connsiteX2" fmla="*/ 87693 w 3942422"/>
              <a:gd name="connsiteY2" fmla="*/ 539 h 1609741"/>
              <a:gd name="connsiteX3" fmla="*/ 3858373 w 3942422"/>
              <a:gd name="connsiteY3" fmla="*/ 539 h 1609741"/>
              <a:gd name="connsiteX4" fmla="*/ 3942422 w 3942422"/>
              <a:gd name="connsiteY4" fmla="*/ 84588 h 1609741"/>
              <a:gd name="connsiteX5" fmla="*/ 3942422 w 3942422"/>
              <a:gd name="connsiteY5" fmla="*/ 1525692 h 1609741"/>
              <a:gd name="connsiteX6" fmla="*/ 3858373 w 3942422"/>
              <a:gd name="connsiteY6" fmla="*/ 1609741 h 1609741"/>
              <a:gd name="connsiteX7" fmla="*/ 87693 w 3942422"/>
              <a:gd name="connsiteY7" fmla="*/ 1609741 h 1609741"/>
              <a:gd name="connsiteX8" fmla="*/ 3644 w 3942422"/>
              <a:gd name="connsiteY8" fmla="*/ 1525692 h 1609741"/>
              <a:gd name="connsiteX0" fmla="*/ 225140 w 4163918"/>
              <a:gd name="connsiteY0" fmla="*/ 1528731 h 1674428"/>
              <a:gd name="connsiteX1" fmla="*/ 224074 w 4163918"/>
              <a:gd name="connsiteY1" fmla="*/ 3699 h 1674428"/>
              <a:gd name="connsiteX2" fmla="*/ 309189 w 4163918"/>
              <a:gd name="connsiteY2" fmla="*/ 3578 h 1674428"/>
              <a:gd name="connsiteX3" fmla="*/ 4079869 w 4163918"/>
              <a:gd name="connsiteY3" fmla="*/ 3578 h 1674428"/>
              <a:gd name="connsiteX4" fmla="*/ 4163918 w 4163918"/>
              <a:gd name="connsiteY4" fmla="*/ 87627 h 1674428"/>
              <a:gd name="connsiteX5" fmla="*/ 4163918 w 4163918"/>
              <a:gd name="connsiteY5" fmla="*/ 1528731 h 1674428"/>
              <a:gd name="connsiteX6" fmla="*/ 4079869 w 4163918"/>
              <a:gd name="connsiteY6" fmla="*/ 1612780 h 1674428"/>
              <a:gd name="connsiteX7" fmla="*/ 309189 w 4163918"/>
              <a:gd name="connsiteY7" fmla="*/ 1612780 h 1674428"/>
              <a:gd name="connsiteX8" fmla="*/ 225140 w 4163918"/>
              <a:gd name="connsiteY8" fmla="*/ 1528731 h 1674428"/>
              <a:gd name="connsiteX0" fmla="*/ 6880 w 3945658"/>
              <a:gd name="connsiteY0" fmla="*/ 1528731 h 1674428"/>
              <a:gd name="connsiteX1" fmla="*/ 5814 w 3945658"/>
              <a:gd name="connsiteY1" fmla="*/ 3699 h 1674428"/>
              <a:gd name="connsiteX2" fmla="*/ 90929 w 3945658"/>
              <a:gd name="connsiteY2" fmla="*/ 3578 h 1674428"/>
              <a:gd name="connsiteX3" fmla="*/ 3861609 w 3945658"/>
              <a:gd name="connsiteY3" fmla="*/ 3578 h 1674428"/>
              <a:gd name="connsiteX4" fmla="*/ 3945658 w 3945658"/>
              <a:gd name="connsiteY4" fmla="*/ 87627 h 1674428"/>
              <a:gd name="connsiteX5" fmla="*/ 3945658 w 3945658"/>
              <a:gd name="connsiteY5" fmla="*/ 1528731 h 1674428"/>
              <a:gd name="connsiteX6" fmla="*/ 3861609 w 3945658"/>
              <a:gd name="connsiteY6" fmla="*/ 1612780 h 1674428"/>
              <a:gd name="connsiteX7" fmla="*/ 90929 w 3945658"/>
              <a:gd name="connsiteY7" fmla="*/ 1612780 h 1674428"/>
              <a:gd name="connsiteX8" fmla="*/ 6880 w 3945658"/>
              <a:gd name="connsiteY8" fmla="*/ 1528731 h 1674428"/>
              <a:gd name="connsiteX0" fmla="*/ 225140 w 4163918"/>
              <a:gd name="connsiteY0" fmla="*/ 1526452 h 1671925"/>
              <a:gd name="connsiteX1" fmla="*/ 224074 w 4163918"/>
              <a:gd name="connsiteY1" fmla="*/ 4595 h 1671925"/>
              <a:gd name="connsiteX2" fmla="*/ 309189 w 4163918"/>
              <a:gd name="connsiteY2" fmla="*/ 1299 h 1671925"/>
              <a:gd name="connsiteX3" fmla="*/ 4079869 w 4163918"/>
              <a:gd name="connsiteY3" fmla="*/ 1299 h 1671925"/>
              <a:gd name="connsiteX4" fmla="*/ 4163918 w 4163918"/>
              <a:gd name="connsiteY4" fmla="*/ 85348 h 1671925"/>
              <a:gd name="connsiteX5" fmla="*/ 4163918 w 4163918"/>
              <a:gd name="connsiteY5" fmla="*/ 1526452 h 1671925"/>
              <a:gd name="connsiteX6" fmla="*/ 4079869 w 4163918"/>
              <a:gd name="connsiteY6" fmla="*/ 1610501 h 1671925"/>
              <a:gd name="connsiteX7" fmla="*/ 309189 w 4163918"/>
              <a:gd name="connsiteY7" fmla="*/ 1610501 h 1671925"/>
              <a:gd name="connsiteX8" fmla="*/ 225140 w 4163918"/>
              <a:gd name="connsiteY8" fmla="*/ 1526452 h 1671925"/>
              <a:gd name="connsiteX0" fmla="*/ 6880 w 3945658"/>
              <a:gd name="connsiteY0" fmla="*/ 1527596 h 1673069"/>
              <a:gd name="connsiteX1" fmla="*/ 5814 w 3945658"/>
              <a:gd name="connsiteY1" fmla="*/ 5739 h 1673069"/>
              <a:gd name="connsiteX2" fmla="*/ 90929 w 3945658"/>
              <a:gd name="connsiteY2" fmla="*/ 2443 h 1673069"/>
              <a:gd name="connsiteX3" fmla="*/ 3861609 w 3945658"/>
              <a:gd name="connsiteY3" fmla="*/ 2443 h 1673069"/>
              <a:gd name="connsiteX4" fmla="*/ 3945658 w 3945658"/>
              <a:gd name="connsiteY4" fmla="*/ 86492 h 1673069"/>
              <a:gd name="connsiteX5" fmla="*/ 3945658 w 3945658"/>
              <a:gd name="connsiteY5" fmla="*/ 1527596 h 1673069"/>
              <a:gd name="connsiteX6" fmla="*/ 3861609 w 3945658"/>
              <a:gd name="connsiteY6" fmla="*/ 1611645 h 1673069"/>
              <a:gd name="connsiteX7" fmla="*/ 90929 w 3945658"/>
              <a:gd name="connsiteY7" fmla="*/ 1611645 h 1673069"/>
              <a:gd name="connsiteX8" fmla="*/ 6880 w 3945658"/>
              <a:gd name="connsiteY8" fmla="*/ 1527596 h 1673069"/>
              <a:gd name="connsiteX0" fmla="*/ 4095 w 3942873"/>
              <a:gd name="connsiteY0" fmla="*/ 1527596 h 1611653"/>
              <a:gd name="connsiteX1" fmla="*/ 3029 w 3942873"/>
              <a:gd name="connsiteY1" fmla="*/ 5739 h 1611653"/>
              <a:gd name="connsiteX2" fmla="*/ 88144 w 3942873"/>
              <a:gd name="connsiteY2" fmla="*/ 2443 h 1611653"/>
              <a:gd name="connsiteX3" fmla="*/ 3858824 w 3942873"/>
              <a:gd name="connsiteY3" fmla="*/ 2443 h 1611653"/>
              <a:gd name="connsiteX4" fmla="*/ 3942873 w 3942873"/>
              <a:gd name="connsiteY4" fmla="*/ 86492 h 1611653"/>
              <a:gd name="connsiteX5" fmla="*/ 3942873 w 3942873"/>
              <a:gd name="connsiteY5" fmla="*/ 1527596 h 1611653"/>
              <a:gd name="connsiteX6" fmla="*/ 3858824 w 3942873"/>
              <a:gd name="connsiteY6" fmla="*/ 1611645 h 1611653"/>
              <a:gd name="connsiteX7" fmla="*/ 88144 w 3942873"/>
              <a:gd name="connsiteY7" fmla="*/ 1611645 h 1611653"/>
              <a:gd name="connsiteX8" fmla="*/ 4095 w 3942873"/>
              <a:gd name="connsiteY8" fmla="*/ 1527596 h 1611653"/>
              <a:gd name="connsiteX0" fmla="*/ 9512 w 3948290"/>
              <a:gd name="connsiteY0" fmla="*/ 1527596 h 1673069"/>
              <a:gd name="connsiteX1" fmla="*/ 8446 w 3948290"/>
              <a:gd name="connsiteY1" fmla="*/ 5739 h 1673069"/>
              <a:gd name="connsiteX2" fmla="*/ 93561 w 3948290"/>
              <a:gd name="connsiteY2" fmla="*/ 2443 h 1673069"/>
              <a:gd name="connsiteX3" fmla="*/ 3864241 w 3948290"/>
              <a:gd name="connsiteY3" fmla="*/ 2443 h 1673069"/>
              <a:gd name="connsiteX4" fmla="*/ 3948290 w 3948290"/>
              <a:gd name="connsiteY4" fmla="*/ 86492 h 1673069"/>
              <a:gd name="connsiteX5" fmla="*/ 3948290 w 3948290"/>
              <a:gd name="connsiteY5" fmla="*/ 1527596 h 1673069"/>
              <a:gd name="connsiteX6" fmla="*/ 3864241 w 3948290"/>
              <a:gd name="connsiteY6" fmla="*/ 1611645 h 1673069"/>
              <a:gd name="connsiteX7" fmla="*/ 129280 w 3948290"/>
              <a:gd name="connsiteY7" fmla="*/ 1611645 h 1673069"/>
              <a:gd name="connsiteX8" fmla="*/ 9512 w 3948290"/>
              <a:gd name="connsiteY8" fmla="*/ 1527596 h 1673069"/>
              <a:gd name="connsiteX0" fmla="*/ 3242 w 3942020"/>
              <a:gd name="connsiteY0" fmla="*/ 1527596 h 1614938"/>
              <a:gd name="connsiteX1" fmla="*/ 2176 w 3942020"/>
              <a:gd name="connsiteY1" fmla="*/ 5739 h 1614938"/>
              <a:gd name="connsiteX2" fmla="*/ 87291 w 3942020"/>
              <a:gd name="connsiteY2" fmla="*/ 2443 h 1614938"/>
              <a:gd name="connsiteX3" fmla="*/ 3857971 w 3942020"/>
              <a:gd name="connsiteY3" fmla="*/ 2443 h 1614938"/>
              <a:gd name="connsiteX4" fmla="*/ 3942020 w 3942020"/>
              <a:gd name="connsiteY4" fmla="*/ 86492 h 1614938"/>
              <a:gd name="connsiteX5" fmla="*/ 3942020 w 3942020"/>
              <a:gd name="connsiteY5" fmla="*/ 1527596 h 1614938"/>
              <a:gd name="connsiteX6" fmla="*/ 3857971 w 3942020"/>
              <a:gd name="connsiteY6" fmla="*/ 1611645 h 1614938"/>
              <a:gd name="connsiteX7" fmla="*/ 123010 w 3942020"/>
              <a:gd name="connsiteY7" fmla="*/ 1611645 h 1614938"/>
              <a:gd name="connsiteX8" fmla="*/ 3242 w 3942020"/>
              <a:gd name="connsiteY8" fmla="*/ 1527596 h 1614938"/>
              <a:gd name="connsiteX0" fmla="*/ 1552 w 3940330"/>
              <a:gd name="connsiteY0" fmla="*/ 1527596 h 1612398"/>
              <a:gd name="connsiteX1" fmla="*/ 486 w 3940330"/>
              <a:gd name="connsiteY1" fmla="*/ 5739 h 1612398"/>
              <a:gd name="connsiteX2" fmla="*/ 85601 w 3940330"/>
              <a:gd name="connsiteY2" fmla="*/ 2443 h 1612398"/>
              <a:gd name="connsiteX3" fmla="*/ 3856281 w 3940330"/>
              <a:gd name="connsiteY3" fmla="*/ 2443 h 1612398"/>
              <a:gd name="connsiteX4" fmla="*/ 3940330 w 3940330"/>
              <a:gd name="connsiteY4" fmla="*/ 86492 h 1612398"/>
              <a:gd name="connsiteX5" fmla="*/ 3940330 w 3940330"/>
              <a:gd name="connsiteY5" fmla="*/ 1527596 h 1612398"/>
              <a:gd name="connsiteX6" fmla="*/ 3856281 w 3940330"/>
              <a:gd name="connsiteY6" fmla="*/ 1611645 h 1612398"/>
              <a:gd name="connsiteX7" fmla="*/ 121320 w 3940330"/>
              <a:gd name="connsiteY7" fmla="*/ 1611645 h 1612398"/>
              <a:gd name="connsiteX8" fmla="*/ 1552 w 3940330"/>
              <a:gd name="connsiteY8" fmla="*/ 1527596 h 161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330" h="1612398">
                <a:moveTo>
                  <a:pt x="1552" y="1527596"/>
                </a:moveTo>
                <a:cubicBezTo>
                  <a:pt x="463" y="1429014"/>
                  <a:pt x="-671" y="14002"/>
                  <a:pt x="486" y="5739"/>
                </a:cubicBezTo>
                <a:cubicBezTo>
                  <a:pt x="1643" y="-2524"/>
                  <a:pt x="8119" y="-183"/>
                  <a:pt x="85601" y="2443"/>
                </a:cubicBezTo>
                <a:cubicBezTo>
                  <a:pt x="163083" y="5069"/>
                  <a:pt x="2599388" y="2443"/>
                  <a:pt x="3856281" y="2443"/>
                </a:cubicBezTo>
                <a:cubicBezTo>
                  <a:pt x="3902700" y="2443"/>
                  <a:pt x="3940330" y="40073"/>
                  <a:pt x="3940330" y="86492"/>
                </a:cubicBezTo>
                <a:lnTo>
                  <a:pt x="3940330" y="1527596"/>
                </a:lnTo>
                <a:cubicBezTo>
                  <a:pt x="3940330" y="1574015"/>
                  <a:pt x="3902700" y="1611645"/>
                  <a:pt x="3856281" y="1611645"/>
                </a:cubicBezTo>
                <a:lnTo>
                  <a:pt x="121320" y="1611645"/>
                </a:lnTo>
                <a:cubicBezTo>
                  <a:pt x="74901" y="1611645"/>
                  <a:pt x="2641" y="1626178"/>
                  <a:pt x="1552" y="1527596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lIns="360000" tIns="252000" rIns="360000" bIns="360000" rtlCol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70000"/>
              </a:lnSpc>
              <a:defRPr lang="nl-NL" sz="2400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70000"/>
              </a:lnSpc>
              <a:defRPr lang="nl-NL" b="0" dirty="0">
                <a:solidFill>
                  <a:schemeClr val="bg1"/>
                </a:solidFill>
              </a:defRPr>
            </a:lvl5pPr>
            <a:lvl6pPr>
              <a:lnSpc>
                <a:spcPct val="70000"/>
              </a:lnSpc>
              <a:defRPr lang="nl-NL" dirty="0"/>
            </a:lvl6pPr>
          </a:lstStyle>
          <a:p>
            <a:pPr lvl="0"/>
            <a:r>
              <a:rPr lang="nl-NL" noProof="0" dirty="0"/>
              <a:t>Klik om tekst in te voegen</a:t>
            </a:r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272E1BA3-CCCF-465D-9A0D-4F665A96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0A5A8C-9EFD-4AD5-BD15-C5E0C8E9E405}" type="datetime1">
              <a:rPr lang="nl-NL" noProof="0" smtClean="0"/>
              <a:t>9-7-2024</a:t>
            </a:fld>
            <a:endParaRPr lang="nl-NL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D1F31-84B9-7AD0-0AF9-B8FC81A9A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en-US" dirty="0" err="1"/>
              <a:t>Koptitel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3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FC8C1DB-5A16-4DC5-BE9E-D1DB67A9F5BF}"/>
              </a:ext>
            </a:extLst>
          </p:cNvPr>
          <p:cNvSpPr/>
          <p:nvPr userDrawn="1"/>
        </p:nvSpPr>
        <p:spPr>
          <a:xfrm>
            <a:off x="-1587" y="5092700"/>
            <a:ext cx="12192000" cy="177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 noProof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ACCAB-FC4B-4AA0-B92F-53F1DD2A89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506" y="400050"/>
            <a:ext cx="3410222" cy="5036400"/>
          </a:xfrm>
          <a:custGeom>
            <a:avLst/>
            <a:gdLst>
              <a:gd name="connsiteX0" fmla="*/ 0 w 3384000"/>
              <a:gd name="connsiteY0" fmla="*/ 122061 h 5036400"/>
              <a:gd name="connsiteX1" fmla="*/ 122061 w 3384000"/>
              <a:gd name="connsiteY1" fmla="*/ 0 h 5036400"/>
              <a:gd name="connsiteX2" fmla="*/ 3261939 w 3384000"/>
              <a:gd name="connsiteY2" fmla="*/ 0 h 5036400"/>
              <a:gd name="connsiteX3" fmla="*/ 3384000 w 3384000"/>
              <a:gd name="connsiteY3" fmla="*/ 122061 h 5036400"/>
              <a:gd name="connsiteX4" fmla="*/ 3384000 w 3384000"/>
              <a:gd name="connsiteY4" fmla="*/ 4914339 h 5036400"/>
              <a:gd name="connsiteX5" fmla="*/ 3261939 w 3384000"/>
              <a:gd name="connsiteY5" fmla="*/ 5036400 h 5036400"/>
              <a:gd name="connsiteX6" fmla="*/ 122061 w 3384000"/>
              <a:gd name="connsiteY6" fmla="*/ 5036400 h 5036400"/>
              <a:gd name="connsiteX7" fmla="*/ 0 w 3384000"/>
              <a:gd name="connsiteY7" fmla="*/ 4914339 h 5036400"/>
              <a:gd name="connsiteX8" fmla="*/ 0 w 3384000"/>
              <a:gd name="connsiteY8" fmla="*/ 122061 h 5036400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48137 w 3532137"/>
              <a:gd name="connsiteY0" fmla="*/ 390093 h 5304432"/>
              <a:gd name="connsiteX1" fmla="*/ 148137 w 3532137"/>
              <a:gd name="connsiteY1" fmla="*/ 271207 h 5304432"/>
              <a:gd name="connsiteX2" fmla="*/ 270198 w 3532137"/>
              <a:gd name="connsiteY2" fmla="*/ 268032 h 5304432"/>
              <a:gd name="connsiteX3" fmla="*/ 3410076 w 3532137"/>
              <a:gd name="connsiteY3" fmla="*/ 268032 h 5304432"/>
              <a:gd name="connsiteX4" fmla="*/ 3532137 w 3532137"/>
              <a:gd name="connsiteY4" fmla="*/ 390093 h 5304432"/>
              <a:gd name="connsiteX5" fmla="*/ 3532137 w 3532137"/>
              <a:gd name="connsiteY5" fmla="*/ 5182371 h 5304432"/>
              <a:gd name="connsiteX6" fmla="*/ 3410076 w 3532137"/>
              <a:gd name="connsiteY6" fmla="*/ 5304432 h 5304432"/>
              <a:gd name="connsiteX7" fmla="*/ 270198 w 3532137"/>
              <a:gd name="connsiteY7" fmla="*/ 5304432 h 5304432"/>
              <a:gd name="connsiteX8" fmla="*/ 148137 w 3532137"/>
              <a:gd name="connsiteY8" fmla="*/ 5182371 h 5304432"/>
              <a:gd name="connsiteX9" fmla="*/ 148137 w 3532137"/>
              <a:gd name="connsiteY9" fmla="*/ 390093 h 5304432"/>
              <a:gd name="connsiteX0" fmla="*/ 8072 w 3392072"/>
              <a:gd name="connsiteY0" fmla="*/ 390093 h 5304432"/>
              <a:gd name="connsiteX1" fmla="*/ 8072 w 3392072"/>
              <a:gd name="connsiteY1" fmla="*/ 271207 h 5304432"/>
              <a:gd name="connsiteX2" fmla="*/ 130133 w 3392072"/>
              <a:gd name="connsiteY2" fmla="*/ 268032 h 5304432"/>
              <a:gd name="connsiteX3" fmla="*/ 3270011 w 3392072"/>
              <a:gd name="connsiteY3" fmla="*/ 268032 h 5304432"/>
              <a:gd name="connsiteX4" fmla="*/ 3392072 w 3392072"/>
              <a:gd name="connsiteY4" fmla="*/ 390093 h 5304432"/>
              <a:gd name="connsiteX5" fmla="*/ 3392072 w 3392072"/>
              <a:gd name="connsiteY5" fmla="*/ 5182371 h 5304432"/>
              <a:gd name="connsiteX6" fmla="*/ 3270011 w 3392072"/>
              <a:gd name="connsiteY6" fmla="*/ 5304432 h 5304432"/>
              <a:gd name="connsiteX7" fmla="*/ 130133 w 3392072"/>
              <a:gd name="connsiteY7" fmla="*/ 5304432 h 5304432"/>
              <a:gd name="connsiteX8" fmla="*/ 8072 w 3392072"/>
              <a:gd name="connsiteY8" fmla="*/ 5182371 h 5304432"/>
              <a:gd name="connsiteX9" fmla="*/ 8072 w 3392072"/>
              <a:gd name="connsiteY9" fmla="*/ 390093 h 5304432"/>
              <a:gd name="connsiteX0" fmla="*/ 8072 w 3392072"/>
              <a:gd name="connsiteY0" fmla="*/ 129113 h 5043452"/>
              <a:gd name="connsiteX1" fmla="*/ 8072 w 3392072"/>
              <a:gd name="connsiteY1" fmla="*/ 10227 h 5043452"/>
              <a:gd name="connsiteX2" fmla="*/ 130133 w 3392072"/>
              <a:gd name="connsiteY2" fmla="*/ 7052 h 5043452"/>
              <a:gd name="connsiteX3" fmla="*/ 3270011 w 3392072"/>
              <a:gd name="connsiteY3" fmla="*/ 7052 h 5043452"/>
              <a:gd name="connsiteX4" fmla="*/ 3392072 w 3392072"/>
              <a:gd name="connsiteY4" fmla="*/ 129113 h 5043452"/>
              <a:gd name="connsiteX5" fmla="*/ 3392072 w 3392072"/>
              <a:gd name="connsiteY5" fmla="*/ 4921391 h 5043452"/>
              <a:gd name="connsiteX6" fmla="*/ 3270011 w 3392072"/>
              <a:gd name="connsiteY6" fmla="*/ 5043452 h 5043452"/>
              <a:gd name="connsiteX7" fmla="*/ 130133 w 3392072"/>
              <a:gd name="connsiteY7" fmla="*/ 5043452 h 5043452"/>
              <a:gd name="connsiteX8" fmla="*/ 8072 w 3392072"/>
              <a:gd name="connsiteY8" fmla="*/ 4921391 h 5043452"/>
              <a:gd name="connsiteX9" fmla="*/ 8072 w 3392072"/>
              <a:gd name="connsiteY9" fmla="*/ 129113 h 5043452"/>
              <a:gd name="connsiteX0" fmla="*/ 7649 w 3391649"/>
              <a:gd name="connsiteY0" fmla="*/ 129113 h 5043452"/>
              <a:gd name="connsiteX1" fmla="*/ 7649 w 3391649"/>
              <a:gd name="connsiteY1" fmla="*/ 10227 h 5043452"/>
              <a:gd name="connsiteX2" fmla="*/ 129710 w 3391649"/>
              <a:gd name="connsiteY2" fmla="*/ 7052 h 5043452"/>
              <a:gd name="connsiteX3" fmla="*/ 3269588 w 3391649"/>
              <a:gd name="connsiteY3" fmla="*/ 7052 h 5043452"/>
              <a:gd name="connsiteX4" fmla="*/ 3391649 w 3391649"/>
              <a:gd name="connsiteY4" fmla="*/ 129113 h 5043452"/>
              <a:gd name="connsiteX5" fmla="*/ 3391649 w 3391649"/>
              <a:gd name="connsiteY5" fmla="*/ 4921391 h 5043452"/>
              <a:gd name="connsiteX6" fmla="*/ 3269588 w 3391649"/>
              <a:gd name="connsiteY6" fmla="*/ 5043452 h 5043452"/>
              <a:gd name="connsiteX7" fmla="*/ 129710 w 3391649"/>
              <a:gd name="connsiteY7" fmla="*/ 5043452 h 5043452"/>
              <a:gd name="connsiteX8" fmla="*/ 7649 w 3391649"/>
              <a:gd name="connsiteY8" fmla="*/ 4921391 h 5043452"/>
              <a:gd name="connsiteX9" fmla="*/ 7649 w 3391649"/>
              <a:gd name="connsiteY9" fmla="*/ 129113 h 5043452"/>
              <a:gd name="connsiteX0" fmla="*/ 7649 w 3391649"/>
              <a:gd name="connsiteY0" fmla="*/ 122287 h 5036626"/>
              <a:gd name="connsiteX1" fmla="*/ 7649 w 3391649"/>
              <a:gd name="connsiteY1" fmla="*/ 3401 h 5036626"/>
              <a:gd name="connsiteX2" fmla="*/ 129710 w 3391649"/>
              <a:gd name="connsiteY2" fmla="*/ 226 h 5036626"/>
              <a:gd name="connsiteX3" fmla="*/ 3269588 w 3391649"/>
              <a:gd name="connsiteY3" fmla="*/ 226 h 5036626"/>
              <a:gd name="connsiteX4" fmla="*/ 3391649 w 3391649"/>
              <a:gd name="connsiteY4" fmla="*/ 122287 h 5036626"/>
              <a:gd name="connsiteX5" fmla="*/ 3391649 w 3391649"/>
              <a:gd name="connsiteY5" fmla="*/ 4914565 h 5036626"/>
              <a:gd name="connsiteX6" fmla="*/ 3269588 w 3391649"/>
              <a:gd name="connsiteY6" fmla="*/ 5036626 h 5036626"/>
              <a:gd name="connsiteX7" fmla="*/ 129710 w 3391649"/>
              <a:gd name="connsiteY7" fmla="*/ 5036626 h 5036626"/>
              <a:gd name="connsiteX8" fmla="*/ 7649 w 3391649"/>
              <a:gd name="connsiteY8" fmla="*/ 4914565 h 5036626"/>
              <a:gd name="connsiteX9" fmla="*/ 7649 w 3391649"/>
              <a:gd name="connsiteY9" fmla="*/ 122287 h 5036626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15257 w 3399257"/>
              <a:gd name="connsiteY0" fmla="*/ 5276782 h 5398843"/>
              <a:gd name="connsiteX1" fmla="*/ 15257 w 3399257"/>
              <a:gd name="connsiteY1" fmla="*/ 365618 h 5398843"/>
              <a:gd name="connsiteX2" fmla="*/ 137318 w 3399257"/>
              <a:gd name="connsiteY2" fmla="*/ 362443 h 5398843"/>
              <a:gd name="connsiteX3" fmla="*/ 3277196 w 3399257"/>
              <a:gd name="connsiteY3" fmla="*/ 362443 h 5398843"/>
              <a:gd name="connsiteX4" fmla="*/ 3399257 w 3399257"/>
              <a:gd name="connsiteY4" fmla="*/ 484504 h 5398843"/>
              <a:gd name="connsiteX5" fmla="*/ 3399257 w 3399257"/>
              <a:gd name="connsiteY5" fmla="*/ 5276782 h 5398843"/>
              <a:gd name="connsiteX6" fmla="*/ 3277196 w 3399257"/>
              <a:gd name="connsiteY6" fmla="*/ 5398843 h 5398843"/>
              <a:gd name="connsiteX7" fmla="*/ 137318 w 3399257"/>
              <a:gd name="connsiteY7" fmla="*/ 5398843 h 5398843"/>
              <a:gd name="connsiteX8" fmla="*/ 15257 w 3399257"/>
              <a:gd name="connsiteY8" fmla="*/ 5276782 h 5398843"/>
              <a:gd name="connsiteX0" fmla="*/ 10990 w 3394990"/>
              <a:gd name="connsiteY0" fmla="*/ 5276782 h 5398843"/>
              <a:gd name="connsiteX1" fmla="*/ 10990 w 3394990"/>
              <a:gd name="connsiteY1" fmla="*/ 365618 h 5398843"/>
              <a:gd name="connsiteX2" fmla="*/ 133051 w 3394990"/>
              <a:gd name="connsiteY2" fmla="*/ 362443 h 5398843"/>
              <a:gd name="connsiteX3" fmla="*/ 3272929 w 3394990"/>
              <a:gd name="connsiteY3" fmla="*/ 362443 h 5398843"/>
              <a:gd name="connsiteX4" fmla="*/ 3394990 w 3394990"/>
              <a:gd name="connsiteY4" fmla="*/ 484504 h 5398843"/>
              <a:gd name="connsiteX5" fmla="*/ 3394990 w 3394990"/>
              <a:gd name="connsiteY5" fmla="*/ 5276782 h 5398843"/>
              <a:gd name="connsiteX6" fmla="*/ 3272929 w 3394990"/>
              <a:gd name="connsiteY6" fmla="*/ 5398843 h 5398843"/>
              <a:gd name="connsiteX7" fmla="*/ 133051 w 3394990"/>
              <a:gd name="connsiteY7" fmla="*/ 5398843 h 5398843"/>
              <a:gd name="connsiteX8" fmla="*/ 10990 w 3394990"/>
              <a:gd name="connsiteY8" fmla="*/ 5276782 h 5398843"/>
              <a:gd name="connsiteX0" fmla="*/ 10990 w 3394990"/>
              <a:gd name="connsiteY0" fmla="*/ 4918814 h 5040875"/>
              <a:gd name="connsiteX1" fmla="*/ 10990 w 3394990"/>
              <a:gd name="connsiteY1" fmla="*/ 7650 h 5040875"/>
              <a:gd name="connsiteX2" fmla="*/ 133051 w 3394990"/>
              <a:gd name="connsiteY2" fmla="*/ 4475 h 5040875"/>
              <a:gd name="connsiteX3" fmla="*/ 3272929 w 3394990"/>
              <a:gd name="connsiteY3" fmla="*/ 4475 h 5040875"/>
              <a:gd name="connsiteX4" fmla="*/ 3394990 w 3394990"/>
              <a:gd name="connsiteY4" fmla="*/ 126536 h 5040875"/>
              <a:gd name="connsiteX5" fmla="*/ 3394990 w 3394990"/>
              <a:gd name="connsiteY5" fmla="*/ 4918814 h 5040875"/>
              <a:gd name="connsiteX6" fmla="*/ 3272929 w 3394990"/>
              <a:gd name="connsiteY6" fmla="*/ 5040875 h 5040875"/>
              <a:gd name="connsiteX7" fmla="*/ 133051 w 3394990"/>
              <a:gd name="connsiteY7" fmla="*/ 5040875 h 5040875"/>
              <a:gd name="connsiteX8" fmla="*/ 10990 w 3394990"/>
              <a:gd name="connsiteY8" fmla="*/ 4918814 h 5040875"/>
              <a:gd name="connsiteX0" fmla="*/ 158635 w 3542635"/>
              <a:gd name="connsiteY0" fmla="*/ 4917578 h 5039639"/>
              <a:gd name="connsiteX1" fmla="*/ 146729 w 3542635"/>
              <a:gd name="connsiteY1" fmla="*/ 6414 h 5039639"/>
              <a:gd name="connsiteX2" fmla="*/ 280696 w 3542635"/>
              <a:gd name="connsiteY2" fmla="*/ 3239 h 5039639"/>
              <a:gd name="connsiteX3" fmla="*/ 3420574 w 3542635"/>
              <a:gd name="connsiteY3" fmla="*/ 3239 h 5039639"/>
              <a:gd name="connsiteX4" fmla="*/ 3542635 w 3542635"/>
              <a:gd name="connsiteY4" fmla="*/ 125300 h 5039639"/>
              <a:gd name="connsiteX5" fmla="*/ 3542635 w 3542635"/>
              <a:gd name="connsiteY5" fmla="*/ 4917578 h 5039639"/>
              <a:gd name="connsiteX6" fmla="*/ 3420574 w 3542635"/>
              <a:gd name="connsiteY6" fmla="*/ 5039639 h 5039639"/>
              <a:gd name="connsiteX7" fmla="*/ 280696 w 3542635"/>
              <a:gd name="connsiteY7" fmla="*/ 5039639 h 5039639"/>
              <a:gd name="connsiteX8" fmla="*/ 158635 w 3542635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3666 w 3547666"/>
              <a:gd name="connsiteY0" fmla="*/ 4917578 h 5039639"/>
              <a:gd name="connsiteX1" fmla="*/ 139854 w 3547666"/>
              <a:gd name="connsiteY1" fmla="*/ 6414 h 5039639"/>
              <a:gd name="connsiteX2" fmla="*/ 285727 w 3547666"/>
              <a:gd name="connsiteY2" fmla="*/ 3239 h 5039639"/>
              <a:gd name="connsiteX3" fmla="*/ 3425605 w 3547666"/>
              <a:gd name="connsiteY3" fmla="*/ 3239 h 5039639"/>
              <a:gd name="connsiteX4" fmla="*/ 3547666 w 3547666"/>
              <a:gd name="connsiteY4" fmla="*/ 125300 h 5039639"/>
              <a:gd name="connsiteX5" fmla="*/ 3547666 w 3547666"/>
              <a:gd name="connsiteY5" fmla="*/ 4917578 h 5039639"/>
              <a:gd name="connsiteX6" fmla="*/ 3425605 w 3547666"/>
              <a:gd name="connsiteY6" fmla="*/ 5039639 h 5039639"/>
              <a:gd name="connsiteX7" fmla="*/ 285727 w 3547666"/>
              <a:gd name="connsiteY7" fmla="*/ 5039639 h 5039639"/>
              <a:gd name="connsiteX8" fmla="*/ 163666 w 3547666"/>
              <a:gd name="connsiteY8" fmla="*/ 4917578 h 5039639"/>
              <a:gd name="connsiteX0" fmla="*/ 161641 w 3545641"/>
              <a:gd name="connsiteY0" fmla="*/ 4917578 h 5039639"/>
              <a:gd name="connsiteX1" fmla="*/ 142591 w 3545641"/>
              <a:gd name="connsiteY1" fmla="*/ 6414 h 5039639"/>
              <a:gd name="connsiteX2" fmla="*/ 283702 w 3545641"/>
              <a:gd name="connsiteY2" fmla="*/ 3239 h 5039639"/>
              <a:gd name="connsiteX3" fmla="*/ 3423580 w 3545641"/>
              <a:gd name="connsiteY3" fmla="*/ 3239 h 5039639"/>
              <a:gd name="connsiteX4" fmla="*/ 3545641 w 3545641"/>
              <a:gd name="connsiteY4" fmla="*/ 125300 h 5039639"/>
              <a:gd name="connsiteX5" fmla="*/ 3545641 w 3545641"/>
              <a:gd name="connsiteY5" fmla="*/ 4917578 h 5039639"/>
              <a:gd name="connsiteX6" fmla="*/ 3423580 w 3545641"/>
              <a:gd name="connsiteY6" fmla="*/ 5039639 h 5039639"/>
              <a:gd name="connsiteX7" fmla="*/ 283702 w 3545641"/>
              <a:gd name="connsiteY7" fmla="*/ 5039639 h 5039639"/>
              <a:gd name="connsiteX8" fmla="*/ 161641 w 3545641"/>
              <a:gd name="connsiteY8" fmla="*/ 4917578 h 5039639"/>
              <a:gd name="connsiteX0" fmla="*/ 158636 w 3542636"/>
              <a:gd name="connsiteY0" fmla="*/ 4917578 h 5039639"/>
              <a:gd name="connsiteX1" fmla="*/ 146730 w 3542636"/>
              <a:gd name="connsiteY1" fmla="*/ 6414 h 5039639"/>
              <a:gd name="connsiteX2" fmla="*/ 280697 w 3542636"/>
              <a:gd name="connsiteY2" fmla="*/ 3239 h 5039639"/>
              <a:gd name="connsiteX3" fmla="*/ 3420575 w 3542636"/>
              <a:gd name="connsiteY3" fmla="*/ 3239 h 5039639"/>
              <a:gd name="connsiteX4" fmla="*/ 3542636 w 3542636"/>
              <a:gd name="connsiteY4" fmla="*/ 125300 h 5039639"/>
              <a:gd name="connsiteX5" fmla="*/ 3542636 w 3542636"/>
              <a:gd name="connsiteY5" fmla="*/ 4917578 h 5039639"/>
              <a:gd name="connsiteX6" fmla="*/ 3420575 w 3542636"/>
              <a:gd name="connsiteY6" fmla="*/ 5039639 h 5039639"/>
              <a:gd name="connsiteX7" fmla="*/ 280697 w 3542636"/>
              <a:gd name="connsiteY7" fmla="*/ 5039639 h 5039639"/>
              <a:gd name="connsiteX8" fmla="*/ 158636 w 3542636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2650 w 3546650"/>
              <a:gd name="connsiteY0" fmla="*/ 4917578 h 5039639"/>
              <a:gd name="connsiteX1" fmla="*/ 141219 w 3546650"/>
              <a:gd name="connsiteY1" fmla="*/ 6414 h 5039639"/>
              <a:gd name="connsiteX2" fmla="*/ 284711 w 3546650"/>
              <a:gd name="connsiteY2" fmla="*/ 3239 h 5039639"/>
              <a:gd name="connsiteX3" fmla="*/ 3424589 w 3546650"/>
              <a:gd name="connsiteY3" fmla="*/ 3239 h 5039639"/>
              <a:gd name="connsiteX4" fmla="*/ 3546650 w 3546650"/>
              <a:gd name="connsiteY4" fmla="*/ 125300 h 5039639"/>
              <a:gd name="connsiteX5" fmla="*/ 3546650 w 3546650"/>
              <a:gd name="connsiteY5" fmla="*/ 4917578 h 5039639"/>
              <a:gd name="connsiteX6" fmla="*/ 3424589 w 3546650"/>
              <a:gd name="connsiteY6" fmla="*/ 5039639 h 5039639"/>
              <a:gd name="connsiteX7" fmla="*/ 284711 w 3546650"/>
              <a:gd name="connsiteY7" fmla="*/ 5039639 h 5039639"/>
              <a:gd name="connsiteX8" fmla="*/ 162650 w 3546650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2651 w 3546651"/>
              <a:gd name="connsiteY0" fmla="*/ 4917578 h 5039639"/>
              <a:gd name="connsiteX1" fmla="*/ 141220 w 3546651"/>
              <a:gd name="connsiteY1" fmla="*/ 6414 h 5039639"/>
              <a:gd name="connsiteX2" fmla="*/ 284712 w 3546651"/>
              <a:gd name="connsiteY2" fmla="*/ 3239 h 5039639"/>
              <a:gd name="connsiteX3" fmla="*/ 3424590 w 3546651"/>
              <a:gd name="connsiteY3" fmla="*/ 3239 h 5039639"/>
              <a:gd name="connsiteX4" fmla="*/ 3546651 w 3546651"/>
              <a:gd name="connsiteY4" fmla="*/ 125300 h 5039639"/>
              <a:gd name="connsiteX5" fmla="*/ 3546651 w 3546651"/>
              <a:gd name="connsiteY5" fmla="*/ 4917578 h 5039639"/>
              <a:gd name="connsiteX6" fmla="*/ 3424590 w 3546651"/>
              <a:gd name="connsiteY6" fmla="*/ 5039639 h 5039639"/>
              <a:gd name="connsiteX7" fmla="*/ 284712 w 3546651"/>
              <a:gd name="connsiteY7" fmla="*/ 5039639 h 5039639"/>
              <a:gd name="connsiteX8" fmla="*/ 162651 w 3546651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33210 w 3417210"/>
              <a:gd name="connsiteY0" fmla="*/ 4916549 h 5038610"/>
              <a:gd name="connsiteX1" fmla="*/ 7016 w 3417210"/>
              <a:gd name="connsiteY1" fmla="*/ 5385 h 5038610"/>
              <a:gd name="connsiteX2" fmla="*/ 155271 w 3417210"/>
              <a:gd name="connsiteY2" fmla="*/ 2210 h 5038610"/>
              <a:gd name="connsiteX3" fmla="*/ 3295149 w 3417210"/>
              <a:gd name="connsiteY3" fmla="*/ 2210 h 5038610"/>
              <a:gd name="connsiteX4" fmla="*/ 3417210 w 3417210"/>
              <a:gd name="connsiteY4" fmla="*/ 124271 h 5038610"/>
              <a:gd name="connsiteX5" fmla="*/ 3417210 w 3417210"/>
              <a:gd name="connsiteY5" fmla="*/ 4916549 h 5038610"/>
              <a:gd name="connsiteX6" fmla="*/ 3295149 w 3417210"/>
              <a:gd name="connsiteY6" fmla="*/ 5038610 h 5038610"/>
              <a:gd name="connsiteX7" fmla="*/ 155271 w 3417210"/>
              <a:gd name="connsiteY7" fmla="*/ 5038610 h 5038610"/>
              <a:gd name="connsiteX8" fmla="*/ 33210 w 3417210"/>
              <a:gd name="connsiteY8" fmla="*/ 4916549 h 5038610"/>
              <a:gd name="connsiteX0" fmla="*/ 26222 w 3410222"/>
              <a:gd name="connsiteY0" fmla="*/ 4914339 h 5036400"/>
              <a:gd name="connsiteX1" fmla="*/ 28 w 3410222"/>
              <a:gd name="connsiteY1" fmla="*/ 3175 h 5036400"/>
              <a:gd name="connsiteX2" fmla="*/ 148283 w 3410222"/>
              <a:gd name="connsiteY2" fmla="*/ 0 h 5036400"/>
              <a:gd name="connsiteX3" fmla="*/ 3288161 w 3410222"/>
              <a:gd name="connsiteY3" fmla="*/ 0 h 5036400"/>
              <a:gd name="connsiteX4" fmla="*/ 3410222 w 3410222"/>
              <a:gd name="connsiteY4" fmla="*/ 122061 h 5036400"/>
              <a:gd name="connsiteX5" fmla="*/ 3410222 w 3410222"/>
              <a:gd name="connsiteY5" fmla="*/ 4914339 h 5036400"/>
              <a:gd name="connsiteX6" fmla="*/ 3288161 w 3410222"/>
              <a:gd name="connsiteY6" fmla="*/ 5036400 h 5036400"/>
              <a:gd name="connsiteX7" fmla="*/ 148283 w 3410222"/>
              <a:gd name="connsiteY7" fmla="*/ 5036400 h 5036400"/>
              <a:gd name="connsiteX8" fmla="*/ 26222 w 3410222"/>
              <a:gd name="connsiteY8" fmla="*/ 4914339 h 50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0222" h="5036400">
                <a:moveTo>
                  <a:pt x="26222" y="4914339"/>
                </a:moveTo>
                <a:cubicBezTo>
                  <a:pt x="5879" y="4075468"/>
                  <a:pt x="1910" y="6256"/>
                  <a:pt x="28" y="3175"/>
                </a:cubicBezTo>
                <a:cubicBezTo>
                  <a:pt x="-1854" y="94"/>
                  <a:pt x="93180" y="529"/>
                  <a:pt x="148283" y="0"/>
                </a:cubicBezTo>
                <a:lnTo>
                  <a:pt x="3288161" y="0"/>
                </a:lnTo>
                <a:cubicBezTo>
                  <a:pt x="3355573" y="0"/>
                  <a:pt x="3410222" y="54649"/>
                  <a:pt x="3410222" y="122061"/>
                </a:cubicBezTo>
                <a:lnTo>
                  <a:pt x="3410222" y="4914339"/>
                </a:lnTo>
                <a:cubicBezTo>
                  <a:pt x="3410222" y="4981751"/>
                  <a:pt x="3355573" y="5036400"/>
                  <a:pt x="3288161" y="5036400"/>
                </a:cubicBezTo>
                <a:lnTo>
                  <a:pt x="148283" y="5036400"/>
                </a:lnTo>
                <a:cubicBezTo>
                  <a:pt x="80871" y="5036400"/>
                  <a:pt x="26222" y="4981751"/>
                  <a:pt x="26222" y="491433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576000" tIns="1224000" rIns="576000" bIns="576000"/>
          <a:lstStyle>
            <a:lvl1pPr marL="0" indent="0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363538" indent="-363538"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2pPr>
            <a:lvl3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80975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4pPr>
            <a:lvl5pPr marL="0" indent="0">
              <a:spcBef>
                <a:spcPts val="800"/>
              </a:spcBef>
              <a:spcAft>
                <a:spcPts val="0"/>
              </a:spcAft>
              <a:buNone/>
              <a:defRPr sz="3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noProof="0" dirty="0"/>
              <a:t>Tekststijl van het model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59768632-F0CC-476A-B26A-F1E2B5D149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 dirty="0"/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9001FD48-79F0-4F0E-AB81-634459ED5BE7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047201" y="1066071"/>
            <a:ext cx="1962149" cy="526808"/>
          </a:xfrm>
        </p:spPr>
        <p:txBody>
          <a:bodyPr vert="horz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 dirty="0"/>
              <a:t>Typ Titel</a:t>
            </a:r>
          </a:p>
        </p:txBody>
      </p:sp>
    </p:spTree>
    <p:extLst>
      <p:ext uri="{BB962C8B-B14F-4D97-AF65-F5344CB8AC3E}">
        <p14:creationId xmlns:p14="http://schemas.microsoft.com/office/powerpoint/2010/main" val="36072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5" grpId="0" uiExpand="1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Foto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0ED34533-68FE-488A-8073-AE3277592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716" y="0"/>
            <a:ext cx="5676897" cy="6857999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0" name="Tijdelijke aanduiding voor tekst 14">
            <a:extLst>
              <a:ext uri="{FF2B5EF4-FFF2-40B4-BE49-F238E27FC236}">
                <a16:creationId xmlns:a16="http://schemas.microsoft.com/office/drawing/2014/main" id="{628F315F-0014-4BC5-9D55-3D396FBDC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6" name="Tijdelijke aanduiding voor voettekst 4">
            <a:extLst>
              <a:ext uri="{FF2B5EF4-FFF2-40B4-BE49-F238E27FC236}">
                <a16:creationId xmlns:a16="http://schemas.microsoft.com/office/drawing/2014/main" id="{338749D9-C675-4DFC-AD08-66934C14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57" name="Tijdelijke aanduiding voor dianummer 5">
            <a:extLst>
              <a:ext uri="{FF2B5EF4-FFF2-40B4-BE49-F238E27FC236}">
                <a16:creationId xmlns:a16="http://schemas.microsoft.com/office/drawing/2014/main" id="{0D5A18F8-364B-49D8-899A-40A6F328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44462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8B29C20D-43A6-40CF-A7E5-D9F50C8F5E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2"/>
            <a:ext cx="5180185" cy="431437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 dirty="0"/>
              <a:t>Platte tekst</a:t>
            </a:r>
          </a:p>
          <a:p>
            <a:pPr lvl="1"/>
            <a:r>
              <a:rPr lang="nl-NL" noProof="0" dirty="0"/>
              <a:t>Header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Sub-bullet#2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Sub-bullet#3</a:t>
            </a:r>
          </a:p>
          <a:p>
            <a:pPr lvl="6"/>
            <a:r>
              <a:rPr lang="nl-NL" noProof="0" dirty="0"/>
              <a:t>Leestekst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20" name="Tijdelijke aanduiding voor datum 3">
            <a:extLst>
              <a:ext uri="{FF2B5EF4-FFF2-40B4-BE49-F238E27FC236}">
                <a16:creationId xmlns:a16="http://schemas.microsoft.com/office/drawing/2014/main" id="{6AE598E2-80CE-413F-9F85-905285A7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0EAA18-3AFB-40A5-B0C9-9E669743B750}" type="datetime1">
              <a:rPr lang="nl-NL" noProof="0" smtClean="0"/>
              <a:t>9-7-2024</a:t>
            </a:fld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C55EC-D482-BAF6-DCC1-805F5137C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en-US" dirty="0" err="1"/>
              <a:t>Koptitel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8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5" name="Tijdelijke aanduiding voor datum 3">
            <a:extLst>
              <a:ext uri="{FF2B5EF4-FFF2-40B4-BE49-F238E27FC236}">
                <a16:creationId xmlns:a16="http://schemas.microsoft.com/office/drawing/2014/main" id="{55714DB1-03B4-41D1-B67F-F14BFD992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FF4C18EE-AB1E-4734-B490-93DC11E51DED}" type="datetime1">
              <a:rPr lang="nl-NL" noProof="0" smtClean="0"/>
              <a:t>9-7-2024</a:t>
            </a:fld>
            <a:endParaRPr lang="nl-NL" noProof="0"/>
          </a:p>
        </p:txBody>
      </p:sp>
      <p:sp>
        <p:nvSpPr>
          <p:cNvPr id="46" name="Tijdelijke aanduiding voor voettekst 4">
            <a:extLst>
              <a:ext uri="{FF2B5EF4-FFF2-40B4-BE49-F238E27FC236}">
                <a16:creationId xmlns:a16="http://schemas.microsoft.com/office/drawing/2014/main" id="{4F2D7A01-8BD0-48E5-BFE0-C57FC83F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Voettekst</a:t>
            </a:r>
          </a:p>
        </p:txBody>
      </p:sp>
      <p:sp>
        <p:nvSpPr>
          <p:cNvPr id="47" name="Tijdelijke aanduiding voor dianummer 5">
            <a:extLst>
              <a:ext uri="{FF2B5EF4-FFF2-40B4-BE49-F238E27FC236}">
                <a16:creationId xmlns:a16="http://schemas.microsoft.com/office/drawing/2014/main" id="{FB7B4016-2B9F-46E5-A46A-A6A2B08C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37900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4" y="1429479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9D2AC618-ACAD-484E-BBCB-91B7EBF7B7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3005825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2" name="Tijdelijke aanduiding voor tekst 2">
            <a:extLst>
              <a:ext uri="{FF2B5EF4-FFF2-40B4-BE49-F238E27FC236}">
                <a16:creationId xmlns:a16="http://schemas.microsoft.com/office/drawing/2014/main" id="{F4636EEB-5D3E-40A6-BA1D-52AAF0683C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4582172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ED7C-5542-3C78-B2A4-D7D873E43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en-US" dirty="0" err="1"/>
              <a:t>Koptitel</a:t>
            </a:r>
            <a:endParaRPr lang="en-GB" dirty="0"/>
          </a:p>
        </p:txBody>
      </p:sp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86AFCB9F-09E5-1DC0-BA60-41EB05F04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rnpunten +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4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920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lang="nl-NL" sz="1200" b="0" i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12789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16151" cy="2302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3" name="Tijdelijke aanduiding voor voettekst 4">
            <a:extLst>
              <a:ext uri="{FF2B5EF4-FFF2-40B4-BE49-F238E27FC236}">
                <a16:creationId xmlns:a16="http://schemas.microsoft.com/office/drawing/2014/main" id="{3C7CF4CB-CF25-44A3-95AE-206B86BF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29" name="Tijdelijke aanduiding voor datum 3">
            <a:extLst>
              <a:ext uri="{FF2B5EF4-FFF2-40B4-BE49-F238E27FC236}">
                <a16:creationId xmlns:a16="http://schemas.microsoft.com/office/drawing/2014/main" id="{53600F14-A3DB-4812-872D-DFA76F4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/>
          <a:p>
            <a:fld id="{2937E998-9E7B-429D-9513-ADEE2CA512AF}" type="datetime1">
              <a:rPr lang="nl-NL" noProof="0" smtClean="0"/>
              <a:t>9-7-2024</a:t>
            </a:fld>
            <a:endParaRPr lang="nl-NL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F56B74-4F0A-8165-1626-0326E45E3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en-US" dirty="0" err="1"/>
              <a:t>Koptitel</a:t>
            </a:r>
            <a:endParaRPr lang="en-GB" dirty="0"/>
          </a:p>
        </p:txBody>
      </p:sp>
      <p:pic>
        <p:nvPicPr>
          <p:cNvPr id="78" name="Picture 77" descr="Logo&#10;&#10;Description automatically generated">
            <a:extLst>
              <a:ext uri="{FF2B5EF4-FFF2-40B4-BE49-F238E27FC236}">
                <a16:creationId xmlns:a16="http://schemas.microsoft.com/office/drawing/2014/main" id="{F4541E81-D7EB-F30B-C5E9-E45A7462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Foto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557737" y="1"/>
            <a:ext cx="3633876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6083995C-1A50-4491-9307-7E1B659A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45" name="Tijdelijke aanduiding voor voettekst 4">
            <a:extLst>
              <a:ext uri="{FF2B5EF4-FFF2-40B4-BE49-F238E27FC236}">
                <a16:creationId xmlns:a16="http://schemas.microsoft.com/office/drawing/2014/main" id="{080EFE03-7FB1-4D06-B653-B56500F8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46" name="Tijdelijke aanduiding voor dianummer 5">
            <a:extLst>
              <a:ext uri="{FF2B5EF4-FFF2-40B4-BE49-F238E27FC236}">
                <a16:creationId xmlns:a16="http://schemas.microsoft.com/office/drawing/2014/main" id="{56817633-365A-489C-84DC-22C53FE3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2" y="6190780"/>
            <a:ext cx="244462" cy="230238"/>
          </a:xfrm>
        </p:spPr>
        <p:txBody>
          <a:bodyPr/>
          <a:lstStyle/>
          <a:p>
            <a:fld id="{55B2A88A-B7BD-41B1-9FCB-9BE633251AC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5C507803-9CCD-4AE7-97C7-78AF543AE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3"/>
            <a:ext cx="7130417" cy="430723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 dirty="0"/>
              <a:t>Platte tekst</a:t>
            </a:r>
          </a:p>
          <a:p>
            <a:pPr lvl="1"/>
            <a:r>
              <a:rPr lang="nl-NL" noProof="0" dirty="0"/>
              <a:t>Header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3"/>
            <a:r>
              <a:rPr lang="nl-NL" noProof="0" dirty="0"/>
              <a:t>Sub-bullet#2</a:t>
            </a:r>
          </a:p>
          <a:p>
            <a:pPr lvl="4"/>
            <a:r>
              <a:rPr lang="nl-NL" noProof="0" dirty="0"/>
              <a:t>Nummer-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5"/>
            <a:r>
              <a:rPr lang="nl-NL" noProof="0" dirty="0"/>
              <a:t>Sub-bullet#3</a:t>
            </a:r>
          </a:p>
          <a:p>
            <a:pPr lvl="6"/>
            <a:r>
              <a:rPr lang="nl-NL" noProof="0" dirty="0"/>
              <a:t>Leestekst</a:t>
            </a:r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#4</a:t>
            </a:r>
          </a:p>
          <a:p>
            <a:pPr lvl="8"/>
            <a:r>
              <a:rPr lang="nl-NL" noProof="0" dirty="0"/>
              <a:t>Header2</a:t>
            </a:r>
          </a:p>
        </p:txBody>
      </p:sp>
      <p:sp>
        <p:nvSpPr>
          <p:cNvPr id="18" name="Tijdelijke aanduiding voor datum 3">
            <a:extLst>
              <a:ext uri="{FF2B5EF4-FFF2-40B4-BE49-F238E27FC236}">
                <a16:creationId xmlns:a16="http://schemas.microsoft.com/office/drawing/2014/main" id="{1660DECE-1BF4-424A-8565-9FDCA211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9184B4-41E6-4217-B4F7-E23A450628D2}" type="datetime1">
              <a:rPr lang="nl-NL" noProof="0" smtClean="0"/>
              <a:t>9-7-2024</a:t>
            </a:fld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8B173-AE73-E65C-D247-D2D6E2898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en-US" dirty="0" err="1"/>
              <a:t>Koptitel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5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 Balken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0" name="Tijdelijke aanduiding voor voettekst 4">
            <a:extLst>
              <a:ext uri="{FF2B5EF4-FFF2-40B4-BE49-F238E27FC236}">
                <a16:creationId xmlns:a16="http://schemas.microsoft.com/office/drawing/2014/main" id="{1DA20FBD-9D0F-4EAB-B12C-126591D8B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3408" y="6194304"/>
            <a:ext cx="513926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Plaats hier uw voettekst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D6644E39-2AF2-4EA0-9C3F-28C89D5A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42875" cy="2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tekst 3">
            <a:extLst>
              <a:ext uri="{FF2B5EF4-FFF2-40B4-BE49-F238E27FC236}">
                <a16:creationId xmlns:a16="http://schemas.microsoft.com/office/drawing/2014/main" id="{54C989E9-FA4D-4EA9-9D83-ACEFB86E98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63709" y="3337566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 dirty="0"/>
              <a:t>Klik om tekst in te voegen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EC91FDB0-59BC-46F9-91A3-6EF241E7EA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 dirty="0"/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BDC78B71-F098-49D0-A82C-26F4C2AF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509" y="6192542"/>
            <a:ext cx="27432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0796E-DDED-4E27-9226-E9660C071F14}" type="datetime1">
              <a:rPr lang="nl-NL" noProof="0" smtClean="0"/>
              <a:t>9-7-2024</a:t>
            </a:fld>
            <a:endParaRPr lang="nl-NL" noProof="0"/>
          </a:p>
        </p:txBody>
      </p:sp>
      <p:sp>
        <p:nvSpPr>
          <p:cNvPr id="153" name="Tijdelijke aanduiding voor tekst 3">
            <a:extLst>
              <a:ext uri="{FF2B5EF4-FFF2-40B4-BE49-F238E27FC236}">
                <a16:creationId xmlns:a16="http://schemas.microsoft.com/office/drawing/2014/main" id="{8A98C4B6-1A94-4159-9EB3-581D74066A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63709" y="3977107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4" name="Tijdelijke aanduiding voor tekst 3">
            <a:extLst>
              <a:ext uri="{FF2B5EF4-FFF2-40B4-BE49-F238E27FC236}">
                <a16:creationId xmlns:a16="http://schemas.microsoft.com/office/drawing/2014/main" id="{FD32AE00-24ED-4295-A98C-4052E811CA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63709" y="461664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5" name="Tijdelijke aanduiding voor tekst 3">
            <a:extLst>
              <a:ext uri="{FF2B5EF4-FFF2-40B4-BE49-F238E27FC236}">
                <a16:creationId xmlns:a16="http://schemas.microsoft.com/office/drawing/2014/main" id="{995A4DD9-A511-424A-A6EF-3EFF4DF1BE8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709" y="525618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CF0F1-E4E9-C7DD-C8AA-11567D3E2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en-US" dirty="0" err="1"/>
              <a:t>Koptitel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64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1">
    <p:bg>
      <p:bgPr>
        <a:solidFill>
          <a:srgbClr val="EAB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23542" r="476" b="31784"/>
          <a:stretch/>
        </p:blipFill>
        <p:spPr>
          <a:xfrm>
            <a:off x="5674192" y="5184000"/>
            <a:ext cx="3168000" cy="1046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6000" y="702000"/>
            <a:ext cx="10141200" cy="1656000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ts val="3800"/>
              </a:lnSpc>
              <a:defRPr sz="3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277200" y="6642000"/>
            <a:ext cx="2700000" cy="216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C620A975-948E-465E-A4DA-7F9DE443A5D8}" type="datetime2">
              <a:rPr lang="nl-NL" smtClean="0"/>
              <a:pPr/>
              <a:t>dinsdag 9 juli 2024</a:t>
            </a:fld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00" y="2448000"/>
            <a:ext cx="4068000" cy="2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0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DD661-F5F5-4318-7837-EF9894C9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FD0F72-ECCC-FB15-2034-6CBA340FD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937673-56D0-64B5-3ED8-46DB4A87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799543-FD51-D820-1E17-8F5A8A9B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9EA0AF-E07A-13DF-CF50-B28F6D92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756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977"/>
            <a:ext cx="12193200" cy="317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1681200"/>
          </a:xfrm>
        </p:spPr>
        <p:txBody>
          <a:bodyPr lIns="0" tIns="0" rIns="0" bIns="0" anchor="b">
            <a:noAutofit/>
          </a:bodyPr>
          <a:lstStyle>
            <a:lvl1pPr algn="ctr">
              <a:lnSpc>
                <a:spcPts val="3800"/>
              </a:lnSpc>
              <a:defRPr sz="3800" cap="all" baseline="0">
                <a:solidFill>
                  <a:srgbClr val="164389"/>
                </a:solidFill>
                <a:latin typeface="+mn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9277200" y="6642000"/>
            <a:ext cx="2700000" cy="216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 b="1" i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nl-NL"/>
              <a:t>[Datum]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00" y="2448000"/>
            <a:ext cx="4068000" cy="27564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3364" b="30012"/>
          <a:stretch/>
        </p:blipFill>
        <p:spPr>
          <a:xfrm>
            <a:off x="5653052" y="5184000"/>
            <a:ext cx="3168000" cy="1078144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1026000" y="2790000"/>
            <a:ext cx="10141200" cy="10800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>
                <a:solidFill>
                  <a:srgbClr val="1643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257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3C9B9-3A8B-6BFC-6E2E-6A1D6BA3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5F7C1A-02AD-FF00-071E-B4C0520D1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09BD7B-67F4-9F05-9A9B-7361966B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F5654F-0EBA-6513-FCC1-890028C2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C003A-4B88-791E-88F5-2AD26B7C8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56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10462-5AE1-55DC-7310-9553117E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061828-DB21-19AB-B327-22741C8E7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8797DD-49C7-2EDC-3880-B5BC04844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7F7802-6F75-210D-CA0D-8FC955EC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3D5F5B-899E-934B-1881-0D89B71C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2994BF-44E2-D3EC-7B91-62579239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32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D26FC-CE1E-82E5-5588-C182DCFD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AF2F21-4283-F46F-8708-FFAAFF42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4E11DF-8DE5-EAE6-DF94-6D424E59A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1A29F04-6414-022D-1107-AF17719BD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7AC2BE7-C92F-7860-5C7C-FC88B2626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B52767-CDC0-F8BF-1560-56F2C637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5021181-9FB3-C8C1-21C2-42E21C79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001198-449D-57BD-54D6-71BCD892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452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398C2-AC51-B3F4-1B2B-787A954B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C4BBD5-3CC3-6447-0FE6-0361B8AE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E7EB6C-7948-BFE4-A37B-A1BB9C42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D9D386-5615-FCE4-368D-43B0F92D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80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DA4105A-4E13-2ED2-6D53-DEA25562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5D8375-8A83-A3B9-2F9E-B56C1EB0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68087D-B54D-2265-CA3D-2C2F9163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73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ADEBE-AC24-7528-9D25-C30295EB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3938B-2839-E566-5F82-4BCD0E2A9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15BF8F3-E11E-05AE-6FB2-607B01A3E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459146-B1FA-8CF6-4B18-8F9020A7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234FBD4-01A0-C7CA-C839-941DC9A4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8CFBC5-4EC7-56AB-827C-B330024A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17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5BFA48-EAC7-ABB9-1767-A2983B24C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E58BF3-463E-2708-D1F5-0CBF2D6AA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6DAE88F-B094-B007-C661-E7F16E53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8A2EA4-0527-3F23-BA1E-0EC000A2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558713-2E40-91FE-BE70-C8DEDB7F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DDF1D9-557E-1BF5-C7C3-296474CC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85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526C889-F935-0FB6-4C3C-21E37EAB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466310-F14E-0C8E-50F6-EFF3C4D32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A142BD-3BC8-379D-9AAE-FD3517C5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F4FF-A322-4C16-AC24-1B8322AB1423}" type="datetimeFigureOut">
              <a:rPr lang="nl-NL" smtClean="0"/>
              <a:t>9-7-2024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E8965E-2783-5AF6-6739-3B71321F5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A7F1F0-1283-9B0C-7212-FD92B6046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9997B-A500-44BC-9C56-35E6C523C66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95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026000" y="702001"/>
            <a:ext cx="10141200" cy="1365098"/>
          </a:xfrm>
        </p:spPr>
        <p:txBody>
          <a:bodyPr/>
          <a:lstStyle/>
          <a:p>
            <a:r>
              <a:rPr lang="nl-NL" dirty="0"/>
              <a:t>Presentatie</a:t>
            </a:r>
            <a:br>
              <a:rPr lang="nl-NL" dirty="0"/>
            </a:br>
            <a:r>
              <a:rPr lang="nl-NL" dirty="0"/>
              <a:t>“Herinrichting Vogelweide“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Juli 20243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F500ACE-B400-82BD-99A1-47707842BE9E}"/>
              </a:ext>
            </a:extLst>
          </p:cNvPr>
          <p:cNvSpPr txBox="1"/>
          <p:nvPr/>
        </p:nvSpPr>
        <p:spPr>
          <a:xfrm>
            <a:off x="1871331" y="3110023"/>
            <a:ext cx="727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                                    </a:t>
            </a:r>
            <a:r>
              <a:rPr lang="nl-NL" sz="2400" dirty="0"/>
              <a:t>Gemeente Zoeterwoude en </a:t>
            </a:r>
            <a:r>
              <a:rPr lang="nl-NL" sz="2400" dirty="0" err="1"/>
              <a:t>Liander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087766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B3CEE5-A9F2-F64E-8F62-769DAB09D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438480"/>
          </a:xfrm>
        </p:spPr>
        <p:txBody>
          <a:bodyPr/>
          <a:lstStyle/>
          <a:p>
            <a:r>
              <a:rPr lang="nl-NL" dirty="0"/>
              <a:t>Aanpassing beplantingsplan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AB5C0A-BC0F-95CD-ADFE-5F5E9A68B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7701" y="2790000"/>
            <a:ext cx="4595854" cy="108000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891848-69EF-50E5-D4E3-325927A5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85" y="2107862"/>
            <a:ext cx="4114830" cy="1762138"/>
          </a:xfrm>
          <a:prstGeom prst="rect">
            <a:avLst/>
          </a:prstGeom>
        </p:spPr>
      </p:pic>
      <p:pic>
        <p:nvPicPr>
          <p:cNvPr id="9" name="Afbeelding 8" descr="Afbeelding met diagram, kaart, tekst, Plan&#10;&#10;Automatisch gegenereerde beschrijving">
            <a:extLst>
              <a:ext uri="{FF2B5EF4-FFF2-40B4-BE49-F238E27FC236}">
                <a16:creationId xmlns:a16="http://schemas.microsoft.com/office/drawing/2014/main" id="{D7F93EBD-EA6D-8CA3-F868-27DECA14E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84" y="1043609"/>
            <a:ext cx="5844208" cy="41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6695A-870C-C0D2-231B-C006BB9085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hebben wij het afgelopen jaar gedaan?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9103C2E-30AF-76EE-BAC2-A015DF2CF9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2400" dirty="0"/>
              <a:t>Opstaande aanpassingen</a:t>
            </a:r>
          </a:p>
          <a:p>
            <a:pPr marL="342900" lvl="0" indent="-342900" algn="l">
              <a:buAutoNum type="arabicPeriod"/>
            </a:pPr>
            <a:r>
              <a:rPr lang="nl-NL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Parkeerverbod Fuut doorvoeren?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l">
              <a:buAutoNum type="arabicPeriod"/>
            </a:pPr>
            <a:r>
              <a:rPr lang="nl-NL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Container opstelplaats eiland Fuut verwijderen, hiervoor komt een parkeerplek.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l">
              <a:buAutoNum type="arabicPeriod"/>
            </a:pPr>
            <a:r>
              <a:rPr lang="nl-NL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Extra nieuwe parkeerplekken naar binnen en aanbrengen uitstapstrook </a:t>
            </a:r>
            <a:r>
              <a:rPr lang="nl-NL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t.p.v</a:t>
            </a:r>
            <a:r>
              <a:rPr lang="nl-NL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Reiger.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l">
              <a:buAutoNum type="arabicPeriod"/>
            </a:pPr>
            <a:r>
              <a:rPr lang="nl-NL" sz="1800" dirty="0"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nl-NL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lateau, Gans, Kievit, aanbrengen.</a:t>
            </a:r>
            <a:endParaRPr lang="nl-NL" dirty="0"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 algn="l">
              <a:buAutoNum type="arabicPeriod"/>
            </a:pPr>
            <a:r>
              <a:rPr lang="nl-NL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Bovengrondse glasbakken, mogelijk vernieuwen.</a:t>
            </a:r>
            <a:endParaRPr lang="nl-NL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733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F9BCD-CCF5-A553-8FA6-924115CD9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hebben wij het afgelopen jaar gedaan?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2B49EF-F605-AFDB-BCBC-DD5A00EA25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Diverse overleggen met </a:t>
            </a:r>
            <a:r>
              <a:rPr lang="nl-NL" dirty="0" err="1"/>
              <a:t>Liander</a:t>
            </a:r>
            <a:r>
              <a:rPr lang="nl-NL" dirty="0"/>
              <a:t> over planning fasering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Werkzaamheden </a:t>
            </a:r>
            <a:r>
              <a:rPr lang="nl-NL" dirty="0" err="1"/>
              <a:t>Liander</a:t>
            </a:r>
            <a:r>
              <a:rPr lang="nl-NL" dirty="0"/>
              <a:t> en gemeente kunnen niet op elkaar afgestemd worden.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557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F6B87-4F41-CBC4-4889-D7A016913D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gaan wij de aankomende periode doen?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C2726C-3483-A5AA-369C-8DCA3267A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Definitief ontwerp inclusief raming wordt voorgelegd aan het college met het verzoek om het ontwerp vast te stellen;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Na vaststelling ontvangt u een brief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Technisch uitwerking van de wijk wordt opgestart</a:t>
            </a:r>
          </a:p>
          <a:p>
            <a:endParaRPr lang="nl-NL" sz="1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48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5E496-A002-99EF-0DF4-0C0C2F173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gaan wij de aankomende periode doen?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253B79-0277-86A5-4130-FF89EF46B9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Aanbesteding op beste prijs en kwaliteit;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dirty="0"/>
              <a:t>	- </a:t>
            </a:r>
            <a:r>
              <a:rPr lang="nl-NL" sz="1800" dirty="0"/>
              <a:t>aannemers moeten plan van aanpak indienen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sz="1800" dirty="0"/>
              <a:t>	</a:t>
            </a:r>
            <a:r>
              <a:rPr lang="nl-NL" dirty="0"/>
              <a:t>- </a:t>
            </a:r>
            <a:r>
              <a:rPr lang="nl-NL" sz="1800" dirty="0"/>
              <a:t>hoe gaat de aannemer om met parkeren in de wijk tijdens de werkzaamheden?              		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dirty="0"/>
              <a:t>	- </a:t>
            </a:r>
            <a:r>
              <a:rPr lang="nl-NL" sz="1800" dirty="0"/>
              <a:t>hoe gaat de communicatie verlopen tijdens de uitvoering ?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nl-NL" dirty="0"/>
              <a:t>	- </a:t>
            </a:r>
            <a:r>
              <a:rPr lang="nl-NL" sz="1800" dirty="0"/>
              <a:t>indienen faseringsplan inclusief de daarbij behorende omleidingen per deelfase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4035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425EB-5010-6F2D-D908-A4312AD73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gaan wij de aankomende periode doen?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555E20-40CE-4453-58D1-6306524B5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Plan van aanpak wordt beoordeeld door de beoordelingscommissie;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Beste plan van aanpak maakt grootste kans om de aanbesteding te winnen</a:t>
            </a:r>
            <a:endParaRPr lang="nl-NL" sz="1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Aannemer wordt verplicht om een bewonersavond te organiseren voordat de werkzaamheden van start gaan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Gemeente gaat bij ieder adres langs voor een tuinadvies op maat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Van iedere woning in het projectgebied wordt een nul-opname gemaakt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2913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7F3CD-FF25-DB0B-B244-3489EACC5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Presentatie </a:t>
            </a:r>
            <a:r>
              <a:rPr lang="nl-NL" dirty="0" err="1"/>
              <a:t>Liander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9A30DAF-7529-477D-1988-6DC7F987C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883D17-C9D9-412F-6638-01F8DF420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2703444"/>
            <a:ext cx="10273085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1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7" b="10767"/>
          <a:stretch>
            <a:fillRect/>
          </a:stretch>
        </p:blipFill>
        <p:spPr/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0A2F1DE3-128F-4D1C-A6E2-38399470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Liander wijkaanpak “Vogelweide, Zoeterwoude”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C320466-3C4D-4F7A-8D7C-FC8EE4B8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4A34028-FD79-4575-87CA-1AD49812361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342986" y="4428022"/>
            <a:ext cx="2385022" cy="1936683"/>
          </a:xfrm>
          <a:solidFill>
            <a:srgbClr val="92D050">
              <a:alpha val="85000"/>
            </a:srgbClr>
          </a:solidFill>
        </p:spPr>
        <p:txBody>
          <a:bodyPr/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Josja Veul </a:t>
            </a:r>
          </a:p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Omgevingsmanager </a:t>
            </a:r>
          </a:p>
          <a:p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Richard Stoop </a:t>
            </a:r>
          </a:p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Projectmanager </a:t>
            </a:r>
          </a:p>
        </p:txBody>
      </p:sp>
    </p:spTree>
    <p:extLst>
      <p:ext uri="{BB962C8B-B14F-4D97-AF65-F5344CB8AC3E}">
        <p14:creationId xmlns:p14="http://schemas.microsoft.com/office/powerpoint/2010/main" val="5341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34">
            <a:extLst>
              <a:ext uri="{FF2B5EF4-FFF2-40B4-BE49-F238E27FC236}">
                <a16:creationId xmlns:a16="http://schemas.microsoft.com/office/drawing/2014/main" id="{67DC9AB8-B62A-4C8E-98D3-A4951442FF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 b="7641"/>
          <a:stretch/>
        </p:blipFill>
        <p:spPr/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DB78F4F-E474-45EE-82B7-1DB6E68C7D4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0505" y="400050"/>
            <a:ext cx="5207088" cy="5036400"/>
          </a:xfrm>
        </p:spPr>
        <p:txBody>
          <a:bodyPr vert="horz" lIns="576000" tIns="1224000" rIns="576000" bIns="576000" rtlCol="0" anchor="t">
            <a:noAutofit/>
          </a:bodyPr>
          <a:lstStyle/>
          <a:p>
            <a:r>
              <a:rPr lang="pt-BR" dirty="0">
                <a:solidFill>
                  <a:srgbClr val="92D050"/>
                </a:solidFill>
                <a:cs typeface="Calibri Light"/>
              </a:rPr>
              <a:t>Bewonersavond Vogelweide, </a:t>
            </a:r>
          </a:p>
          <a:p>
            <a:r>
              <a:rPr lang="pt-BR" dirty="0">
                <a:solidFill>
                  <a:srgbClr val="92D050"/>
                </a:solidFill>
                <a:cs typeface="Calibri Light"/>
              </a:rPr>
              <a:t>Zoeterwoude</a:t>
            </a:r>
            <a:endParaRPr lang="pt-BR" dirty="0">
              <a:solidFill>
                <a:srgbClr val="92D050"/>
              </a:solidFill>
              <a:ea typeface="Open Sans"/>
            </a:endParaRPr>
          </a:p>
          <a:p>
            <a:r>
              <a:rPr lang="pt-BR" dirty="0">
                <a:solidFill>
                  <a:srgbClr val="92D050"/>
                </a:solidFill>
                <a:ea typeface="Open Sans"/>
                <a:cs typeface="Calibri Light"/>
              </a:rPr>
              <a:t>9 </a:t>
            </a:r>
            <a:r>
              <a:rPr lang="pt-BR" dirty="0" err="1">
                <a:solidFill>
                  <a:srgbClr val="92D050"/>
                </a:solidFill>
                <a:ea typeface="Open Sans"/>
                <a:cs typeface="Calibri Light"/>
              </a:rPr>
              <a:t>juli</a:t>
            </a:r>
            <a:r>
              <a:rPr lang="pt-BR" dirty="0">
                <a:solidFill>
                  <a:srgbClr val="92D050"/>
                </a:solidFill>
                <a:ea typeface="Open Sans"/>
                <a:cs typeface="Calibri Light"/>
              </a:rPr>
              <a:t> 2024</a:t>
            </a:r>
            <a:endParaRPr lang="pt-BR" dirty="0">
              <a:solidFill>
                <a:srgbClr val="92D050"/>
              </a:solidFill>
              <a:ea typeface="Open Sans"/>
            </a:endParaRPr>
          </a:p>
          <a:p>
            <a:endParaRPr lang="pt-BR" dirty="0">
              <a:solidFill>
                <a:srgbClr val="92D050"/>
              </a:solidFill>
            </a:endParaRPr>
          </a:p>
          <a:p>
            <a:pPr marL="363220" lvl="1" indent="-363220"/>
            <a:r>
              <a:rPr lang="pt-BR" dirty="0" err="1">
                <a:solidFill>
                  <a:srgbClr val="92D050"/>
                </a:solidFill>
                <a:cs typeface="Calibri Light"/>
              </a:rPr>
              <a:t>Wijkaanpak</a:t>
            </a:r>
            <a:r>
              <a:rPr lang="pt-BR" dirty="0">
                <a:solidFill>
                  <a:srgbClr val="92D050"/>
                </a:solidFill>
                <a:cs typeface="Calibri Light"/>
              </a:rPr>
              <a:t> Vogelweide</a:t>
            </a:r>
            <a:endParaRPr lang="pt-BR" dirty="0">
              <a:solidFill>
                <a:srgbClr val="92D050"/>
              </a:solidFill>
              <a:ea typeface="Open Sans"/>
              <a:cs typeface="Calibri Light"/>
            </a:endParaRPr>
          </a:p>
          <a:p>
            <a:pPr marL="363220" lvl="1" indent="-363220"/>
            <a:r>
              <a:rPr lang="pt-BR" dirty="0">
                <a:solidFill>
                  <a:srgbClr val="92D050"/>
                </a:solidFill>
              </a:rPr>
              <a:t>Werkzaamheden Liander</a:t>
            </a:r>
            <a:endParaRPr lang="pt-BR" dirty="0">
              <a:solidFill>
                <a:srgbClr val="92D050"/>
              </a:solidFill>
              <a:ea typeface="Open Sans"/>
            </a:endParaRPr>
          </a:p>
          <a:p>
            <a:pPr marL="363220" lvl="1" indent="-363220"/>
            <a:r>
              <a:rPr lang="pt-BR" dirty="0">
                <a:solidFill>
                  <a:srgbClr val="92D050"/>
                </a:solidFill>
                <a:ea typeface="+mn-lt"/>
                <a:cs typeface="Calibri Light"/>
              </a:rPr>
              <a:t>Wat </a:t>
            </a:r>
            <a:r>
              <a:rPr lang="pt-BR" dirty="0" err="1">
                <a:solidFill>
                  <a:srgbClr val="92D050"/>
                </a:solidFill>
                <a:ea typeface="+mn-lt"/>
                <a:cs typeface="Calibri Light"/>
              </a:rPr>
              <a:t>is</a:t>
            </a:r>
            <a:r>
              <a:rPr lang="pt-BR" dirty="0">
                <a:solidFill>
                  <a:srgbClr val="92D050"/>
                </a:solidFill>
                <a:ea typeface="+mn-lt"/>
                <a:cs typeface="Calibri Light"/>
              </a:rPr>
              <a:t> </a:t>
            </a:r>
            <a:r>
              <a:rPr lang="pt-BR" dirty="0" err="1">
                <a:solidFill>
                  <a:srgbClr val="92D050"/>
                </a:solidFill>
                <a:ea typeface="+mn-lt"/>
                <a:cs typeface="Calibri Light"/>
              </a:rPr>
              <a:t>een</a:t>
            </a:r>
            <a:r>
              <a:rPr lang="pt-BR" dirty="0">
                <a:solidFill>
                  <a:srgbClr val="92D050"/>
                </a:solidFill>
                <a:ea typeface="+mn-lt"/>
                <a:cs typeface="Calibri Light"/>
              </a:rPr>
              <a:t> </a:t>
            </a:r>
            <a:r>
              <a:rPr lang="pt-BR" dirty="0" err="1">
                <a:solidFill>
                  <a:srgbClr val="92D050"/>
                </a:solidFill>
                <a:ea typeface="+mn-lt"/>
                <a:cs typeface="Calibri Light"/>
              </a:rPr>
              <a:t>elektriciteitshuisje</a:t>
            </a:r>
            <a:r>
              <a:rPr lang="pt-BR" dirty="0">
                <a:solidFill>
                  <a:srgbClr val="92D050"/>
                </a:solidFill>
                <a:ea typeface="+mn-lt"/>
                <a:cs typeface="Calibri Light"/>
              </a:rPr>
              <a:t>?</a:t>
            </a:r>
          </a:p>
          <a:p>
            <a:pPr marL="363220" lvl="1" indent="-363220"/>
            <a:r>
              <a:rPr lang="pt-BR" dirty="0">
                <a:solidFill>
                  <a:srgbClr val="92D050"/>
                </a:solidFill>
                <a:ea typeface="Open Sans"/>
                <a:cs typeface="Calibri Light"/>
              </a:rPr>
              <a:t>Plaatsen elektriciteitshuisjes in de wijk</a:t>
            </a:r>
          </a:p>
          <a:p>
            <a:pPr marL="363220" lvl="1" indent="-363220"/>
            <a:r>
              <a:rPr lang="pt-BR" dirty="0">
                <a:solidFill>
                  <a:srgbClr val="92D050"/>
                </a:solidFill>
              </a:rPr>
              <a:t>Generieke planning</a:t>
            </a:r>
            <a:endParaRPr lang="pt-BR" dirty="0">
              <a:solidFill>
                <a:srgbClr val="92D050"/>
              </a:solidFill>
              <a:ea typeface="Open Sans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95F488-4F92-4C39-8E44-60C7BE230A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35105CFC-71C8-4736-B661-07CBB68989B1}"/>
              </a:ext>
            </a:extLst>
          </p:cNvPr>
          <p:cNvSpPr>
            <a:spLocks noGrp="1"/>
          </p:cNvSpPr>
          <p:nvPr>
            <p:ph type="body" orient="vert" idx="3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621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4F7CEC87-EFEC-4E70-B9BA-015B1C4C90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r="22396"/>
          <a:stretch/>
        </p:blipFill>
        <p:spPr>
          <a:xfrm>
            <a:off x="6514716" y="0"/>
            <a:ext cx="5676897" cy="6857999"/>
          </a:xfrm>
        </p:spPr>
      </p:pic>
      <p:sp>
        <p:nvSpPr>
          <p:cNvPr id="22" name="Titel 21">
            <a:extLst>
              <a:ext uri="{FF2B5EF4-FFF2-40B4-BE49-F238E27FC236}">
                <a16:creationId xmlns:a16="http://schemas.microsoft.com/office/drawing/2014/main" id="{C887E0DB-4004-494A-8F93-17319059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</a:rPr>
              <a:t>Wijkaanpak Liander </a:t>
            </a:r>
            <a:br>
              <a:rPr lang="nl-NL" dirty="0"/>
            </a:br>
            <a:endParaRPr lang="nl-NL" dirty="0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E32D9B8-5692-4CAA-9049-A9D0A19660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Energie transitie Vogelweide, Zoeterwoude</a:t>
            </a:r>
          </a:p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8FB826-8B2B-4E09-92E6-D3E5F028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6EE17A-6B56-49A9-9769-CA92A7E38C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AAC505-4DEA-5CAB-F0E8-19B944BC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42" y="1330740"/>
            <a:ext cx="5180185" cy="486004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Waarom de energietransitie?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Remmen van klimaatverandering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Beperken van CO2 uitstoot</a:t>
            </a:r>
          </a:p>
          <a:p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Hierdoor grote vraag naar elektriciteit: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Toename vraag naar elektra-aansluitingen en verzwaringen van bestaande elektra-aansluitingen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Gasloos</a:t>
            </a: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bouwen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Duurzame mobiliteit </a:t>
            </a:r>
          </a:p>
          <a:p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l-NL" sz="1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Waarom een wijk gerichte aanpak?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30 jaar duurzaam vooruit kijken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In</a:t>
            </a: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één 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periode de straat open</a:t>
            </a:r>
          </a:p>
          <a:p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l-NL" sz="10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Huidige staat elektranet van de wijk?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Netcongestie, geen ruimte meer op het elektriciteitsnet in de wijk voor:</a:t>
            </a:r>
          </a:p>
          <a:p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- elektrisch koken</a:t>
            </a:r>
          </a:p>
          <a:p>
            <a:pPr marL="171450" indent="-171450"/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   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- elektrisch laden van auto’s</a:t>
            </a:r>
            <a:b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- terugleveren energie opgewerkt vanuit zonnepanelen</a:t>
            </a:r>
            <a:b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- gebruik van een warmtepomp</a:t>
            </a:r>
            <a:b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- gebruik van een airco</a:t>
            </a:r>
            <a:endParaRPr lang="nl-NL" sz="1000" kern="100" dirty="0">
              <a:latin typeface="Arial"/>
              <a:ea typeface="Aptos" panose="020B0004020202020204" pitchFamily="34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één 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overbelast elektrastation in de wijk waar 216 woonhuizen op zijn aangesloten</a:t>
            </a: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lektrakabels gelegd 1979</a:t>
            </a:r>
          </a:p>
          <a:p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E9F8F-59AE-6A78-A6CF-A6F17C015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C1ED54-4611-ABFD-8755-F92CA496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[Datum]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066FB86B-45A6-2BB6-95A4-EB7101414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000" y="2790000"/>
            <a:ext cx="10141200" cy="246581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Opening informatieavond door wethouder A. Beekhuizen-Wesseling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Voorstelronde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Wat heeft de gemeente het afgelopen jaar gedaan?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Wat gaat de gemeente de aankomende periode doen?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 err="1"/>
              <a:t>Liander</a:t>
            </a:r>
            <a:r>
              <a:rPr lang="nl-NL" dirty="0"/>
              <a:t> wijkaanpak “Vogelweide Zoeterwoude”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Vragen kunt u achteraf stellen bij de tafels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dirty="0"/>
              <a:t>Sluiting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0095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D77B26F7-B905-3479-6531-1F064FE0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29" y="1"/>
            <a:ext cx="5837796" cy="68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DA6A398-A961-2F56-859A-A2E04CE6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4019042-7E12-DEC1-D3E6-1C6225640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cs typeface="Calibri Light"/>
              </a:rPr>
              <a:t>Werkzaamheden </a:t>
            </a:r>
            <a:r>
              <a:rPr lang="nl-NL" dirty="0" err="1">
                <a:solidFill>
                  <a:schemeClr val="accent2">
                    <a:lumMod val="75000"/>
                  </a:schemeClr>
                </a:solidFill>
                <a:cs typeface="Calibri Light"/>
              </a:rPr>
              <a:t>Liander</a:t>
            </a:r>
            <a:br>
              <a:rPr lang="nl-NL" dirty="0"/>
            </a:br>
            <a:r>
              <a:rPr lang="nl-NL" sz="1400" dirty="0">
                <a:solidFill>
                  <a:srgbClr val="FFFFFF"/>
                </a:solidFill>
                <a:latin typeface="Arial"/>
                <a:cs typeface="Arial"/>
              </a:rPr>
              <a:t>Elektriciteitshuisje</a:t>
            </a:r>
            <a:endParaRPr lang="nl-NL" dirty="0"/>
          </a:p>
        </p:txBody>
      </p:sp>
      <p:sp>
        <p:nvSpPr>
          <p:cNvPr id="11" name="Tijdelijke aanduiding voor verticale tekst 22">
            <a:extLst>
              <a:ext uri="{FF2B5EF4-FFF2-40B4-BE49-F238E27FC236}">
                <a16:creationId xmlns:a16="http://schemas.microsoft.com/office/drawing/2014/main" id="{2EF5BF1A-4D35-A980-5664-DB19225DAC48}"/>
              </a:ext>
            </a:extLst>
          </p:cNvPr>
          <p:cNvSpPr txBox="1">
            <a:spLocks/>
          </p:cNvSpPr>
          <p:nvPr/>
        </p:nvSpPr>
        <p:spPr>
          <a:xfrm>
            <a:off x="481922" y="1473492"/>
            <a:ext cx="5845342" cy="43143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5pPr>
            <a:lvl6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7pPr>
            <a:lvl8pPr marL="541338" indent="-360363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j-lt"/>
                <a:ea typeface="+mn-ea"/>
                <a:cs typeface="Calibri Light" panose="020F03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Opgraven van oude elektriciteitskabels</a:t>
            </a:r>
          </a:p>
          <a:p>
            <a:endParaRPr lang="nl-NL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Leggen van nieuwe elektriciteitskabels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Huisaansluitingen overzetten van oude kabel op nieuwe kabel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Sleuf dicht maken en straatwerk tijdelijk herstellen </a:t>
            </a:r>
            <a:r>
              <a:rPr lang="nl-NL" sz="1200" kern="100" dirty="0">
                <a:latin typeface="Arial"/>
                <a:ea typeface="Aptos" panose="020B0004020202020204" pitchFamily="34" charset="0"/>
                <a:cs typeface="Arial"/>
              </a:rPr>
              <a:t>ten behoeven van </a:t>
            </a:r>
            <a:r>
              <a:rPr lang="nl-NL" sz="12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bereikbaarheid bewoners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kern="100" dirty="0">
              <a:latin typeface="Arial"/>
              <a:ea typeface="Aptos" panose="020B00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kern="100" dirty="0">
                <a:latin typeface="Arial"/>
                <a:ea typeface="Aptos" panose="020B0004020202020204" pitchFamily="34" charset="0"/>
                <a:cs typeface="Arial"/>
              </a:rPr>
              <a:t>Verwijderen van oude elektriciteitskabels</a:t>
            </a:r>
            <a:endParaRPr lang="nl-NL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3B"/>
              </a:buClr>
            </a:pPr>
            <a:endParaRPr lang="nl-NL" sz="12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3B"/>
              </a:buClr>
              <a:buFont typeface="Arial" panose="020B0604020202020204" pitchFamily="34" charset="0"/>
              <a:buChar char="•"/>
            </a:pPr>
            <a:r>
              <a:rPr lang="nl-NL" sz="1200" kern="100" dirty="0">
                <a:solidFill>
                  <a:srgbClr val="000000"/>
                </a:solidFill>
                <a:latin typeface="Arial"/>
                <a:cs typeface="Arial"/>
              </a:rPr>
              <a:t>Plaatsen 2 nieuwe elektriciteitshuisjes en vervangen van huidige ruimte aan de Zwaan</a:t>
            </a:r>
          </a:p>
          <a:p>
            <a:pPr lvl="1"/>
            <a:endParaRPr lang="nl-NL" dirty="0"/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1991942" y="18322362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2" name="Tekstballon: rechthoek 11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2134817" y="18465237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3" name="Tekstballon: rechthoek 12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1991942" y="18322362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2134817" y="18465237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2277692" y="18608112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7" name="Tekstballon: rechthoek 16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1991942" y="18322362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8" name="Tekstballon: rechthoek 17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2134817" y="18465237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19" name="Tekstballon: rechthoek 18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1991942" y="18322362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20" name="Tekstballon: rechthoek 19">
            <a:extLst>
              <a:ext uri="{FF2B5EF4-FFF2-40B4-BE49-F238E27FC236}">
                <a16:creationId xmlns:a16="http://schemas.microsoft.com/office/drawing/2014/main" id="{8D37DDD8-E441-C497-D7EA-9BEAE3B040C4}"/>
              </a:ext>
            </a:extLst>
          </p:cNvPr>
          <p:cNvSpPr/>
          <p:nvPr/>
        </p:nvSpPr>
        <p:spPr>
          <a:xfrm>
            <a:off x="12134817" y="18465237"/>
            <a:ext cx="6826282" cy="6233522"/>
          </a:xfrm>
          <a:prstGeom prst="wedgeRectCallout">
            <a:avLst>
              <a:gd name="adj1" fmla="val -106900"/>
              <a:gd name="adj2" fmla="val -37841"/>
            </a:avLst>
          </a:prstGeom>
          <a:solidFill>
            <a:srgbClr val="FFFFFF"/>
          </a:solidFill>
          <a:ln>
            <a:solidFill>
              <a:srgbClr val="1B5D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25" name="Tijdelijke aanduiding voor tekst 23">
            <a:extLst>
              <a:ext uri="{FF2B5EF4-FFF2-40B4-BE49-F238E27FC236}">
                <a16:creationId xmlns:a16="http://schemas.microsoft.com/office/drawing/2014/main" id="{AE7E6725-5D14-7FDB-1170-E601AC4CB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922" y="819654"/>
            <a:ext cx="9202625" cy="27079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>
                <a:solidFill>
                  <a:srgbClr val="92D050"/>
                </a:solidFill>
                <a:cs typeface="Calibri Light"/>
              </a:rPr>
              <a:t>Wat gaan we doen en wat merkt u hiervan?</a:t>
            </a:r>
            <a:endParaRPr lang="nl-NL" dirty="0">
              <a:solidFill>
                <a:srgbClr val="92D05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71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1">
            <a:extLst>
              <a:ext uri="{FF2B5EF4-FFF2-40B4-BE49-F238E27FC236}">
                <a16:creationId xmlns:a16="http://schemas.microsoft.com/office/drawing/2014/main" id="{C887E0DB-4004-494A-8F93-173190598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92" y="431559"/>
            <a:ext cx="9202625" cy="388095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  <a:cs typeface="Calibri Light"/>
              </a:rPr>
              <a:t>Wat is een elektriciteitshuisje?</a:t>
            </a:r>
            <a:br>
              <a:rPr lang="nl-NL" dirty="0"/>
            </a:br>
            <a:endParaRPr lang="nl-NL" dirty="0">
              <a:ea typeface="Open Sans"/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E32D9B8-5692-4CAA-9049-A9D0A19660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Energie transitie Vogelweide, Zoeterwoude</a:t>
            </a:r>
          </a:p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8FB826-8B2B-4E09-92E6-D3E5F028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6EE17A-6B56-49A9-9769-CA92A7E38C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AAC505-4DEA-5CAB-F0E8-19B944BC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42" y="1330740"/>
            <a:ext cx="5180185" cy="4860040"/>
          </a:xfrm>
        </p:spPr>
        <p:txBody>
          <a:bodyPr vert="horz" lIns="0" tIns="0" rIns="0" bIns="0" rtlCol="0" anchor="t">
            <a:noAutofit/>
          </a:bodyPr>
          <a:lstStyle/>
          <a:p>
            <a:endParaRPr lang="nl-NL" dirty="0">
              <a:cs typeface="Calibri Light"/>
            </a:endParaRPr>
          </a:p>
          <a:p>
            <a:r>
              <a:rPr lang="nl-NL" sz="1600" b="1" dirty="0">
                <a:cs typeface="Calibri Light"/>
              </a:rPr>
              <a:t>Wat doet een elektriciteitshuisje?</a:t>
            </a:r>
            <a:r>
              <a:rPr lang="en-US" sz="1600" b="1" dirty="0">
                <a:cs typeface="Calibri Light"/>
              </a:rPr>
              <a:t>​</a:t>
            </a:r>
            <a:endParaRPr lang="en-US" sz="1600" b="1" dirty="0">
              <a:ea typeface="Open Sans"/>
            </a:endParaRPr>
          </a:p>
          <a:p>
            <a:pPr marL="285750" indent="-285750" rtl="0">
              <a:buFont typeface="Arial,Sans-Serif"/>
              <a:buChar char="•"/>
            </a:pPr>
            <a:r>
              <a:rPr lang="nl-NL" sz="1600" dirty="0">
                <a:cs typeface="Calibri Light"/>
              </a:rPr>
              <a:t>Stoppenkast van uw buurt</a:t>
            </a:r>
            <a:r>
              <a:rPr lang="en-US" sz="1600" dirty="0">
                <a:cs typeface="Calibri Light"/>
              </a:rPr>
              <a:t>​</a:t>
            </a:r>
            <a:endParaRPr lang="en-US" sz="1600" dirty="0">
              <a:ea typeface="Open Sans"/>
              <a:cs typeface="Calibri Light"/>
            </a:endParaRPr>
          </a:p>
          <a:p>
            <a:pPr marL="285750" indent="-285750">
              <a:buFont typeface="Arial,Sans-Serif"/>
              <a:buChar char="•"/>
            </a:pPr>
            <a:r>
              <a:rPr lang="nl-NL" sz="1600" dirty="0">
                <a:cs typeface="Calibri Light"/>
              </a:rPr>
              <a:t>Via kabels onder de grond gaat de stroom naar uw woning</a:t>
            </a:r>
            <a:r>
              <a:rPr lang="en-US" sz="1600" dirty="0">
                <a:cs typeface="Calibri Light"/>
              </a:rPr>
              <a:t>​</a:t>
            </a:r>
            <a:endParaRPr lang="en-US" sz="1600" dirty="0">
              <a:ea typeface="Open Sans"/>
              <a:cs typeface="Calibri Light"/>
            </a:endParaRPr>
          </a:p>
          <a:p>
            <a:pPr rtl="0"/>
            <a:endParaRPr lang="nl-NL" dirty="0">
              <a:ea typeface="Open Sans"/>
              <a:cs typeface="Calibri Light"/>
            </a:endParaRPr>
          </a:p>
          <a:p>
            <a:pPr rtl="0"/>
            <a:r>
              <a:rPr lang="nl-NL" sz="1600" b="1" dirty="0">
                <a:cs typeface="Calibri Light"/>
              </a:rPr>
              <a:t>Waarom zijn er meer huisjes nodig?</a:t>
            </a:r>
            <a:r>
              <a:rPr lang="en-US" sz="1600" b="1" dirty="0">
                <a:cs typeface="Calibri Light"/>
              </a:rPr>
              <a:t>​</a:t>
            </a:r>
            <a:endParaRPr lang="nl-NL" sz="1600" b="1" dirty="0">
              <a:ea typeface="Open Sans"/>
            </a:endParaRPr>
          </a:p>
          <a:p>
            <a:pPr marL="285750" indent="-285750" rtl="0">
              <a:buFont typeface="Arial,Sans-Serif"/>
              <a:buChar char="•"/>
            </a:pPr>
            <a:r>
              <a:rPr lang="nl-NL" sz="1600" dirty="0">
                <a:cs typeface="Calibri Light"/>
              </a:rPr>
              <a:t>Toename in gebruik van elektrische apparaten</a:t>
            </a:r>
            <a:r>
              <a:rPr lang="en-US" sz="1600" dirty="0">
                <a:cs typeface="Calibri Light"/>
              </a:rPr>
              <a:t>​</a:t>
            </a:r>
            <a:endParaRPr lang="en-US" sz="1600" dirty="0">
              <a:ea typeface="Open Sans"/>
              <a:cs typeface="Calibri Light"/>
            </a:endParaRPr>
          </a:p>
          <a:p>
            <a:pPr marL="285750" indent="-285750">
              <a:buFont typeface="Arial,Sans-Serif"/>
              <a:buChar char="•"/>
            </a:pPr>
            <a:r>
              <a:rPr lang="nl-NL" sz="1600" dirty="0" err="1">
                <a:cs typeface="Calibri Light"/>
              </a:rPr>
              <a:t>Terugleveren</a:t>
            </a:r>
            <a:r>
              <a:rPr lang="nl-NL" sz="1600" dirty="0">
                <a:cs typeface="Calibri Light"/>
              </a:rPr>
              <a:t> van energie van uw zonnepanelen</a:t>
            </a:r>
            <a:r>
              <a:rPr lang="en-US" sz="1600" dirty="0">
                <a:cs typeface="Calibri Light"/>
              </a:rPr>
              <a:t>​</a:t>
            </a:r>
            <a:endParaRPr lang="en-US" sz="1600" dirty="0">
              <a:ea typeface="Open Sans"/>
              <a:cs typeface="Calibri Light"/>
            </a:endParaRPr>
          </a:p>
          <a:p>
            <a:pPr marL="285750" indent="-285750">
              <a:buFont typeface="Arial,Sans-Serif"/>
              <a:buChar char="•"/>
            </a:pPr>
            <a:r>
              <a:rPr lang="nl-NL" sz="1600" dirty="0" err="1">
                <a:cs typeface="Calibri Light"/>
              </a:rPr>
              <a:t>Één</a:t>
            </a:r>
            <a:r>
              <a:rPr lang="nl-NL" sz="1600" dirty="0">
                <a:cs typeface="Calibri Light"/>
              </a:rPr>
              <a:t> huisje per +- 50 woningen</a:t>
            </a:r>
            <a:r>
              <a:rPr lang="en-US" sz="1600" dirty="0">
                <a:cs typeface="Calibri Light"/>
              </a:rPr>
              <a:t>​</a:t>
            </a:r>
            <a:endParaRPr lang="en-US" sz="1600" dirty="0">
              <a:ea typeface="Open Sans"/>
              <a:cs typeface="Calibri Light"/>
            </a:endParaRPr>
          </a:p>
          <a:p>
            <a:pPr marL="285750" indent="-285750" rtl="0">
              <a:buFont typeface="Arial,Sans-Serif"/>
              <a:buChar char="•"/>
            </a:pPr>
            <a:r>
              <a:rPr lang="nl-NL" sz="1600" dirty="0">
                <a:cs typeface="Calibri Light"/>
              </a:rPr>
              <a:t>Voor voldoende spanning moet er een maximale afstand van 200 meter tussen de woningen en het elektriciteitshuisje zitten.</a:t>
            </a:r>
            <a:endParaRPr lang="nl-NL" sz="1600" i="1" kern="100" dirty="0">
              <a:latin typeface="Arial" panose="020B0604020202020204" pitchFamily="34" charset="0"/>
              <a:cs typeface="Calibri Light"/>
            </a:endParaRPr>
          </a:p>
        </p:txBody>
      </p:sp>
      <p:pic>
        <p:nvPicPr>
          <p:cNvPr id="15" name="Afbeelding 14" descr="Afbeelding met buitenshuis, hemel, plant, gebouw&#10;&#10;Automatisch gegenereerde beschrijving">
            <a:extLst>
              <a:ext uri="{FF2B5EF4-FFF2-40B4-BE49-F238E27FC236}">
                <a16:creationId xmlns:a16="http://schemas.microsoft.com/office/drawing/2014/main" id="{01422775-8CEC-2A2F-41BF-33DCB6155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0" t="12713" r="-313" b="23340"/>
          <a:stretch/>
        </p:blipFill>
        <p:spPr>
          <a:xfrm>
            <a:off x="7666445" y="4057462"/>
            <a:ext cx="4527009" cy="2541136"/>
          </a:xfrm>
          <a:prstGeom prst="rect">
            <a:avLst/>
          </a:prstGeom>
        </p:spPr>
      </p:pic>
      <p:pic>
        <p:nvPicPr>
          <p:cNvPr id="16" name="Afbeelding 15" descr="Afbeelding met buitenshuis, boom, plant, grond&#10;&#10;Automatisch gegenereerde beschrijving">
            <a:extLst>
              <a:ext uri="{FF2B5EF4-FFF2-40B4-BE49-F238E27FC236}">
                <a16:creationId xmlns:a16="http://schemas.microsoft.com/office/drawing/2014/main" id="{1A513BC3-9168-E415-D7EC-EB05DA930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268" y="1468506"/>
            <a:ext cx="4526734" cy="23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C898C8B1-7B3A-4199-8283-92CF834718A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6170" y="4986573"/>
            <a:ext cx="3521425" cy="92870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nl-NL" sz="1400" dirty="0">
                <a:latin typeface="Arial"/>
                <a:cs typeface="Arial"/>
              </a:rPr>
              <a:t>Elektriciteitshuisje aan de Fuut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1090DB0D-1A0C-40C3-8932-7BBF6A2D8D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351920" y="4986573"/>
            <a:ext cx="3521425" cy="92870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nl-NL" sz="1400" dirty="0">
                <a:latin typeface="Arial"/>
                <a:cs typeface="Arial"/>
              </a:rPr>
              <a:t>Elektriciteitshuisje aan de Zwaan</a:t>
            </a:r>
            <a:r>
              <a:rPr lang="nl-NL" sz="1400" dirty="0">
                <a:cs typeface="Calibri Light"/>
              </a:rPr>
              <a:t>	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A34BFB1-53AE-4370-BDD7-953B713459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12516" y="4986573"/>
            <a:ext cx="3521425" cy="92870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nl-NL" sz="1400" dirty="0">
                <a:latin typeface="Arial"/>
                <a:cs typeface="Arial"/>
              </a:rPr>
              <a:t>Elektriciteitshuisje aan de Kievit 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el 44">
            <a:extLst>
              <a:ext uri="{FF2B5EF4-FFF2-40B4-BE49-F238E27FC236}">
                <a16:creationId xmlns:a16="http://schemas.microsoft.com/office/drawing/2014/main" id="{6D6550A6-33D9-4201-85D3-F68BFE02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cs typeface="Calibri Light"/>
              </a:rPr>
              <a:t>Plaatsen elektriciteitshuisjes in de wijk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371DF74-CF85-41C3-AA8F-749FAE07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1" y="6190780"/>
            <a:ext cx="216151" cy="15674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B442AED-8E4F-30D9-BC38-89FBA1BA0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661" y="1996400"/>
            <a:ext cx="3497753" cy="2645813"/>
          </a:xfrm>
          <a:prstGeom prst="rect">
            <a:avLst/>
          </a:prstGeom>
          <a:ln>
            <a:solidFill>
              <a:srgbClr val="8BB63B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3A414F-D2B9-9351-F488-B2BA3C86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246" y="1996400"/>
            <a:ext cx="3513508" cy="2645813"/>
          </a:xfrm>
          <a:prstGeom prst="rect">
            <a:avLst/>
          </a:prstGeom>
          <a:ln>
            <a:solidFill>
              <a:srgbClr val="8BB63B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BA5B379-5068-33CF-FC83-AD54D858C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86" y="1996399"/>
            <a:ext cx="3544009" cy="2645813"/>
          </a:xfrm>
          <a:prstGeom prst="rect">
            <a:avLst/>
          </a:prstGeom>
          <a:ln>
            <a:solidFill>
              <a:srgbClr val="8BB63B"/>
            </a:solidFill>
          </a:ln>
        </p:spPr>
      </p:pic>
    </p:spTree>
    <p:extLst>
      <p:ext uri="{BB962C8B-B14F-4D97-AF65-F5344CB8AC3E}">
        <p14:creationId xmlns:p14="http://schemas.microsoft.com/office/powerpoint/2010/main" val="15697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0188A3EA-49DC-4DF7-882A-B379FA8E8F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6" r="32366"/>
          <a:stretch/>
        </p:blipFill>
        <p:spPr>
          <a:xfrm>
            <a:off x="8557737" y="1"/>
            <a:ext cx="3633876" cy="6865144"/>
          </a:xfrm>
        </p:spPr>
      </p:pic>
      <p:pic>
        <p:nvPicPr>
          <p:cNvPr id="2" name="Picture 2" descr="Afbeelding met kaart, atlas, tekst&#10;&#10;Automatisch gegenereerde beschrijving">
            <a:extLst>
              <a:ext uri="{FF2B5EF4-FFF2-40B4-BE49-F238E27FC236}">
                <a16:creationId xmlns:a16="http://schemas.microsoft.com/office/drawing/2014/main" id="{D0EEEED1-C608-0F2B-08EA-75855647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50" y="306"/>
            <a:ext cx="4992524" cy="68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el 21">
            <a:extLst>
              <a:ext uri="{FF2B5EF4-FFF2-40B4-BE49-F238E27FC236}">
                <a16:creationId xmlns:a16="http://schemas.microsoft.com/office/drawing/2014/main" id="{C887E0DB-4004-494A-8F93-17319059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</a:rPr>
              <a:t>Generiek planning elektrawerkzaamheden</a:t>
            </a:r>
            <a:br>
              <a:rPr lang="nl-NL" dirty="0"/>
            </a:br>
            <a:endParaRPr lang="nl-NL" dirty="0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E32D9B8-5692-4CAA-9049-A9D0A19660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19 augustus t/m eind juli 2025</a:t>
            </a:r>
          </a:p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8FB826-8B2B-4E09-92E6-D3E5F028E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4232BBA-6D3D-49F3-B0A7-AF1359816F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ijdelijke aanduiding voor verticale tekst 22">
            <a:extLst>
              <a:ext uri="{FF2B5EF4-FFF2-40B4-BE49-F238E27FC236}">
                <a16:creationId xmlns:a16="http://schemas.microsoft.com/office/drawing/2014/main" id="{505FE6FD-CB2E-4E88-973A-2EBC69068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7451" y="1274989"/>
            <a:ext cx="7130417" cy="520205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Leggen van nieuwe elektrakabels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Week 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36-2024 starten vanaf Kievit richting de Zwaan (aanleg midden- en </a:t>
            </a:r>
            <a:r>
              <a:rPr lang="nl-NL" sz="1000" kern="100" dirty="0" err="1">
                <a:effectLst/>
                <a:latin typeface="Arial"/>
                <a:ea typeface="Aptos" panose="020B0004020202020204" pitchFamily="34" charset="0"/>
                <a:cs typeface="Arial"/>
              </a:rPr>
              <a:t>laagspanningkabels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)</a:t>
            </a: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</a:t>
            </a:r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Week 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46-2024 tot</a:t>
            </a: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week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9-2025 vanaf Zwaan naar Reiger en Fuut (aanleg </a:t>
            </a:r>
            <a:r>
              <a:rPr lang="nl-NL" sz="1000" kern="100" dirty="0" err="1">
                <a:effectLst/>
                <a:latin typeface="Arial"/>
                <a:ea typeface="Aptos" panose="020B0004020202020204" pitchFamily="34" charset="0"/>
                <a:cs typeface="Arial"/>
              </a:rPr>
              <a:t>middenspanningkabels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Week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10-2025 tot</a:t>
            </a: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week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15-2025 vanaf Fuut naar Zwaan (aanleg laagspanningskabels)</a:t>
            </a:r>
          </a:p>
          <a:p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Overnemen van huisaansluitingen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Week 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02-2025 tot</a:t>
            </a: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week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16-2025 starten met overnemen huisaansluitingen vanaf de Kievit richting de Fuut.</a:t>
            </a:r>
            <a:b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nl-NL" sz="1000" i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Huisaansluitingen overnemen, kortstondig gaat de stroom bij u eraf</a:t>
            </a:r>
            <a:r>
              <a:rPr lang="nl-NL" sz="1000" i="1" kern="100" dirty="0">
                <a:latin typeface="Arial"/>
                <a:ea typeface="Aptos" panose="020B0004020202020204" pitchFamily="34" charset="0"/>
                <a:cs typeface="Arial"/>
              </a:rPr>
              <a:t>.</a:t>
            </a:r>
            <a:r>
              <a:rPr lang="nl-NL" sz="1000" i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Specifieke uitschakeldatums worden met u </a:t>
            </a:r>
            <a:br>
              <a:rPr lang="nl-NL" sz="1000" i="1" kern="100" dirty="0">
                <a:latin typeface="Arial"/>
                <a:ea typeface="Aptos" panose="020B0004020202020204" pitchFamily="34" charset="0"/>
                <a:cs typeface="Arial"/>
              </a:rPr>
            </a:br>
            <a:r>
              <a:rPr lang="nl-NL" sz="1000" i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afgestemd door aannemer Voskuilen</a:t>
            </a:r>
            <a:endParaRPr lang="nl-NL" sz="10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Verwijderen van oude elektrakabels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Week 16-2025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tot</a:t>
            </a:r>
            <a:r>
              <a:rPr lang="nl-NL" sz="1000" kern="100" dirty="0">
                <a:latin typeface="Arial"/>
                <a:ea typeface="Aptos" panose="020B0004020202020204" pitchFamily="34" charset="0"/>
                <a:cs typeface="Arial"/>
              </a:rPr>
              <a:t> week</a:t>
            </a:r>
            <a:r>
              <a:rPr lang="nl-NL" sz="1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 28-2025 starten vanaf Kievit richting de Fuut</a:t>
            </a:r>
          </a:p>
          <a:p>
            <a:endParaRPr lang="nl-NL" sz="10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Vertragende risicofactoren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Weerinvloeden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Afwezige bewoners bij overnemen huisaansluiting, als u niet aanwezig kan zijn kunt u dit afstemmen met Voskuilen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nl-NL" sz="1000" kern="100" dirty="0">
                <a:solidFill>
                  <a:srgbClr val="000000"/>
                </a:solidFill>
                <a:latin typeface="Arial"/>
                <a:cs typeface="Arial"/>
              </a:rPr>
              <a:t>Onze planning is binnenkort te volgen via onze website, zo weet u wanneer we bij u in de straat werken. </a:t>
            </a:r>
            <a:br>
              <a:rPr lang="nl-NL" sz="1000" kern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000" kern="100" dirty="0">
                <a:solidFill>
                  <a:srgbClr val="000000"/>
                </a:solidFill>
                <a:latin typeface="Arial"/>
                <a:cs typeface="Arial"/>
              </a:rPr>
              <a:t>Scan hier de QR code: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000" kern="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logo-alliander - Modderkolk">
            <a:extLst>
              <a:ext uri="{FF2B5EF4-FFF2-40B4-BE49-F238E27FC236}">
                <a16:creationId xmlns:a16="http://schemas.microsoft.com/office/drawing/2014/main" id="{AE8F5B33-635A-1EBC-9D6D-486F69248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608" y="323940"/>
            <a:ext cx="1836889" cy="702330"/>
          </a:xfrm>
          <a:prstGeom prst="rect">
            <a:avLst/>
          </a:prstGeom>
        </p:spPr>
      </p:pic>
      <p:pic>
        <p:nvPicPr>
          <p:cNvPr id="8" name="Afbeelding 7" descr="Afbeelding met patroon, steek&#10;&#10;Automatisch gegenereerde beschrijving">
            <a:extLst>
              <a:ext uri="{FF2B5EF4-FFF2-40B4-BE49-F238E27FC236}">
                <a16:creationId xmlns:a16="http://schemas.microsoft.com/office/drawing/2014/main" id="{2C7B6D68-D30E-0A5E-87CD-ED5B3B902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06" y="5098846"/>
            <a:ext cx="742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merkweb.alliander.com/files/cache/8db7d8cf9b2fa67662497e8ad4736348.jpg">
            <a:extLst>
              <a:ext uri="{FF2B5EF4-FFF2-40B4-BE49-F238E27FC236}">
                <a16:creationId xmlns:a16="http://schemas.microsoft.com/office/drawing/2014/main" id="{666BCDA9-973C-4AF8-A667-3548FFF7A2A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/>
        </p:blipFill>
        <p:spPr/>
      </p:pic>
      <p:sp>
        <p:nvSpPr>
          <p:cNvPr id="27" name="Titel 26">
            <a:extLst>
              <a:ext uri="{FF2B5EF4-FFF2-40B4-BE49-F238E27FC236}">
                <a16:creationId xmlns:a16="http://schemas.microsoft.com/office/drawing/2014/main" id="{8D104585-7769-4A00-BBF1-CB100D18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2">
                    <a:lumMod val="75000"/>
                  </a:schemeClr>
                </a:solidFill>
              </a:rPr>
              <a:t>Bedankt voor uw aandacht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7B0C8A07-E83E-44DA-BA1E-CC605BF7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E6BADD2B-6677-42B2-AEBC-E9A7CF256D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Vragen? Zoek ons op bij de Liander tafel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8F6AD9-8FAE-4630-97D9-892A0F33FD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53BE4-7C11-7423-99C1-E93DB8BCBE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Einde van presentatie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858C26-DA19-CF82-0EA9-2AC49548F1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1800" dirty="0"/>
              <a:t>Vragen en opmerkingen bij de tafels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07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39B46CD-019E-B6D0-EA17-12AB5C3D6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23" y="2247891"/>
            <a:ext cx="3895753" cy="23622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FDD715-4EDB-8BB6-F050-6C930903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581603"/>
          </a:xfrm>
        </p:spPr>
        <p:txBody>
          <a:bodyPr/>
          <a:lstStyle/>
          <a:p>
            <a:r>
              <a:rPr lang="nl-NL" dirty="0"/>
              <a:t>Voorstelronde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B6D0AE-459D-B297-2D0B-D7A152D8D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205" y="1351723"/>
            <a:ext cx="10220995" cy="3896138"/>
          </a:xfrm>
        </p:spPr>
        <p:txBody>
          <a:bodyPr/>
          <a:lstStyle/>
          <a:p>
            <a:pPr algn="l"/>
            <a:r>
              <a:rPr lang="nl-NL" b="1" dirty="0"/>
              <a:t>Gemeente Zoeterwoude</a:t>
            </a:r>
          </a:p>
          <a:p>
            <a:pPr algn="l"/>
            <a:r>
              <a:rPr lang="nl-NL" dirty="0"/>
              <a:t>Angelique Beekhuizen-Wesseling	Wethouder</a:t>
            </a:r>
          </a:p>
          <a:p>
            <a:pPr algn="l"/>
            <a:r>
              <a:rPr lang="nl-NL" dirty="0"/>
              <a:t>Elmar van Bijsterveld		Teamleider</a:t>
            </a:r>
          </a:p>
          <a:p>
            <a:pPr algn="l"/>
            <a:r>
              <a:rPr lang="nl-NL" dirty="0"/>
              <a:t>Johan Benning			Beleidsmedewerker wegen/ OVL</a:t>
            </a:r>
          </a:p>
          <a:p>
            <a:pPr algn="l"/>
            <a:r>
              <a:rPr lang="nl-NL" dirty="0"/>
              <a:t>Marco Heshof			Groenbeheerder</a:t>
            </a:r>
          </a:p>
          <a:p>
            <a:pPr algn="l"/>
            <a:r>
              <a:rPr lang="nl-NL" dirty="0"/>
              <a:t>Marc Biesaart			Beheerder kabels en leidingen</a:t>
            </a:r>
          </a:p>
          <a:p>
            <a:pPr algn="l"/>
            <a:r>
              <a:rPr lang="nl-NL" dirty="0"/>
              <a:t>John Fray				Toezichthouder/directievoeder</a:t>
            </a:r>
          </a:p>
          <a:p>
            <a:pPr algn="l"/>
            <a:r>
              <a:rPr lang="nl-NL" b="1" dirty="0" err="1"/>
              <a:t>Liander</a:t>
            </a:r>
            <a:r>
              <a:rPr lang="nl-NL" dirty="0"/>
              <a:t> </a:t>
            </a:r>
          </a:p>
          <a:p>
            <a:pPr algn="l"/>
            <a:r>
              <a:rPr lang="nl-NL" dirty="0"/>
              <a:t>Richard Stoop			Projectmanager</a:t>
            </a:r>
          </a:p>
          <a:p>
            <a:pPr algn="l"/>
            <a:r>
              <a:rPr lang="nl-NL" dirty="0" err="1"/>
              <a:t>Josja</a:t>
            </a:r>
            <a:r>
              <a:rPr lang="nl-NL" dirty="0"/>
              <a:t> </a:t>
            </a:r>
            <a:r>
              <a:rPr lang="nl-NL" dirty="0" err="1"/>
              <a:t>Veul</a:t>
            </a:r>
            <a:r>
              <a:rPr lang="nl-NL" dirty="0"/>
              <a:t>				Omgevingsmanager</a:t>
            </a:r>
          </a:p>
          <a:p>
            <a:pPr algn="l"/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010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76D60-D3C7-09BC-A6A8-A29535992A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hebben wij het afgelopen jaar gedaan?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6C8BEF-03E0-C95E-7985-005A46587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000" y="2790000"/>
            <a:ext cx="10141200" cy="215593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03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0517E64-B486-4139-8C44-7A1ED45B8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6372" y="2790000"/>
            <a:ext cx="4104168" cy="16585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 descr="Afbeelding met tekening, kaart&#10;&#10;Automatisch gegenereerde beschrijving">
            <a:extLst>
              <a:ext uri="{FF2B5EF4-FFF2-40B4-BE49-F238E27FC236}">
                <a16:creationId xmlns:a16="http://schemas.microsoft.com/office/drawing/2014/main" id="{15E6749D-23D4-C984-5A29-81B3477B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7" y="114300"/>
            <a:ext cx="3490913" cy="62579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186CF81-771D-F407-3A6C-185BEA18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88" y="1103556"/>
            <a:ext cx="5786461" cy="20383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97F11DA-146A-FCAE-9699-6F6FA1842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83" y="2310817"/>
            <a:ext cx="1981216" cy="20383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4ADAE36-E037-C62E-DC51-15CEC4EF72EA}"/>
              </a:ext>
            </a:extLst>
          </p:cNvPr>
          <p:cNvSpPr txBox="1"/>
          <p:nvPr/>
        </p:nvSpPr>
        <p:spPr>
          <a:xfrm>
            <a:off x="6096000" y="3258184"/>
            <a:ext cx="433454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643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Laatste bewonersavond 29 augustus 2023</a:t>
            </a:r>
          </a:p>
        </p:txBody>
      </p:sp>
    </p:spTree>
    <p:extLst>
      <p:ext uri="{BB962C8B-B14F-4D97-AF65-F5344CB8AC3E}">
        <p14:creationId xmlns:p14="http://schemas.microsoft.com/office/powerpoint/2010/main" val="86422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BFFF3-06F5-5243-3A70-94D901894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Wat hebben wij het afgelopen jaar gedaan?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E69E9DA-D632-0889-FB89-E537B049A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nl-NL" sz="1800" b="1" dirty="0"/>
              <a:t>Ontvangen opmerkingen op ontwerp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Verzoek om meer participatie door opzetten klankbordgroep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Diverse vragen over parkeren in de wijk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Hoe gaat de uitvoering verlopen?	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Hoe gaat het afkoppelen van regenwater?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Diverse opmerkingen over het beplantingsplan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01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245F3-B353-1D76-552B-6DD453BA6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61C783B-4542-9C23-3D1C-D787B21BF7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kaart, diagram, atlas&#10;&#10;Automatisch gegenereerde beschrijving">
            <a:extLst>
              <a:ext uri="{FF2B5EF4-FFF2-40B4-BE49-F238E27FC236}">
                <a16:creationId xmlns:a16="http://schemas.microsoft.com/office/drawing/2014/main" id="{D9DBB632-BADB-F64F-C62B-21BA3165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80" y="145506"/>
            <a:ext cx="4477645" cy="63689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0BB2F8C-839D-E8AC-3947-91B208CC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231358"/>
            <a:ext cx="5663555" cy="38643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9F0503-179C-0054-ABDD-76E13B279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" y="561141"/>
            <a:ext cx="1109676" cy="34298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A5F1A1A-7A3F-A92F-E969-ABC9FB4DC0CD}"/>
              </a:ext>
            </a:extLst>
          </p:cNvPr>
          <p:cNvSpPr txBox="1"/>
          <p:nvPr/>
        </p:nvSpPr>
        <p:spPr>
          <a:xfrm>
            <a:off x="5847907" y="1956391"/>
            <a:ext cx="503983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643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Voorlopig ontwerp is op diverse punten aangepast</a:t>
            </a:r>
          </a:p>
        </p:txBody>
      </p:sp>
    </p:spTree>
    <p:extLst>
      <p:ext uri="{BB962C8B-B14F-4D97-AF65-F5344CB8AC3E}">
        <p14:creationId xmlns:p14="http://schemas.microsoft.com/office/powerpoint/2010/main" val="2859949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A804E-598B-56A4-2101-202E590DA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955315"/>
          </a:xfrm>
        </p:spPr>
        <p:txBody>
          <a:bodyPr/>
          <a:lstStyle/>
          <a:p>
            <a:r>
              <a:rPr lang="nl-NL" dirty="0"/>
              <a:t>Aanpassing speeltuinen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536BDC-0F35-7B84-E92E-CD1E0BF777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1BACDC-E981-9277-333F-AE9FF2A03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94656"/>
            <a:ext cx="5257799" cy="1590687"/>
          </a:xfrm>
          <a:prstGeom prst="rect">
            <a:avLst/>
          </a:prstGeom>
        </p:spPr>
      </p:pic>
      <p:pic>
        <p:nvPicPr>
          <p:cNvPr id="9" name="Afbeelding 8" descr="Afbeelding met tekst, kaart, diagram, ontwerp&#10;&#10;Automatisch gegenereerde beschrijving">
            <a:extLst>
              <a:ext uri="{FF2B5EF4-FFF2-40B4-BE49-F238E27FC236}">
                <a16:creationId xmlns:a16="http://schemas.microsoft.com/office/drawing/2014/main" id="{DAD43C7D-0D7B-D063-DBF7-209EF9BF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4141"/>
            <a:ext cx="5593318" cy="3924301"/>
          </a:xfrm>
          <a:prstGeom prst="rect">
            <a:avLst/>
          </a:prstGeom>
        </p:spPr>
      </p:pic>
      <p:pic>
        <p:nvPicPr>
          <p:cNvPr id="11" name="Afbeelding 10" descr="Afbeelding met kaart, diagram, Plan, schets&#10;&#10;Automatisch gegenereerde beschrijving">
            <a:extLst>
              <a:ext uri="{FF2B5EF4-FFF2-40B4-BE49-F238E27FC236}">
                <a16:creationId xmlns:a16="http://schemas.microsoft.com/office/drawing/2014/main" id="{77FF1FF1-B473-DA27-BFE6-F0EB4FD2F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52" y="1202437"/>
            <a:ext cx="4637848" cy="389600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9EE1F59-CF65-4EF5-DA67-B9945F10B1DA}"/>
              </a:ext>
            </a:extLst>
          </p:cNvPr>
          <p:cNvSpPr txBox="1"/>
          <p:nvPr/>
        </p:nvSpPr>
        <p:spPr>
          <a:xfrm>
            <a:off x="1362075" y="5191125"/>
            <a:ext cx="244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643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Speelplek aan de Gans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07924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0E620-9DB8-D0DE-5E1D-694580939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000" y="658800"/>
            <a:ext cx="10141200" cy="494139"/>
          </a:xfrm>
        </p:spPr>
        <p:txBody>
          <a:bodyPr/>
          <a:lstStyle/>
          <a:p>
            <a:r>
              <a:rPr lang="nl-NL" dirty="0"/>
              <a:t>Aanpassing speeltuinen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B5F516-DB79-1D1D-0787-8E2493273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diagram, kaart, tekst, Plan&#10;&#10;Automatisch gegenereerde beschrijving">
            <a:extLst>
              <a:ext uri="{FF2B5EF4-FFF2-40B4-BE49-F238E27FC236}">
                <a16:creationId xmlns:a16="http://schemas.microsoft.com/office/drawing/2014/main" id="{38372AFE-D143-717D-392F-8F85791C0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16" y="1248911"/>
            <a:ext cx="4351084" cy="3885470"/>
          </a:xfrm>
          <a:prstGeom prst="rect">
            <a:avLst/>
          </a:prstGeom>
        </p:spPr>
      </p:pic>
      <p:pic>
        <p:nvPicPr>
          <p:cNvPr id="7" name="Afbeelding 6" descr="Afbeelding met tekst, schermopname, kaart&#10;&#10;Automatisch gegenereerde beschrijving">
            <a:extLst>
              <a:ext uri="{FF2B5EF4-FFF2-40B4-BE49-F238E27FC236}">
                <a16:creationId xmlns:a16="http://schemas.microsoft.com/office/drawing/2014/main" id="{15B82D1F-6F4F-DAF1-EF61-8F2F1D817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8911"/>
            <a:ext cx="5448300" cy="395475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3403B11-2630-323B-47D9-F251F7320026}"/>
              </a:ext>
            </a:extLst>
          </p:cNvPr>
          <p:cNvSpPr txBox="1"/>
          <p:nvPr/>
        </p:nvSpPr>
        <p:spPr>
          <a:xfrm>
            <a:off x="1482523" y="5247214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1643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Speelplek aan de Fuut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3588567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953</Words>
  <Application>Microsoft Office PowerPoint</Application>
  <PresentationFormat>Breedbeeld</PresentationFormat>
  <Paragraphs>165</Paragraphs>
  <Slides>25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2" baseType="lpstr">
      <vt:lpstr>Aptos</vt:lpstr>
      <vt:lpstr>Arial</vt:lpstr>
      <vt:lpstr>Arial,Sans-Serif</vt:lpstr>
      <vt:lpstr>Calibri</vt:lpstr>
      <vt:lpstr>Calibri Light</vt:lpstr>
      <vt:lpstr>Wingdings</vt:lpstr>
      <vt:lpstr>Kantoorthema</vt:lpstr>
      <vt:lpstr>Presentatie “Herinrichting Vogelweide“</vt:lpstr>
      <vt:lpstr>Agenda</vt:lpstr>
      <vt:lpstr>Voorstelronde</vt:lpstr>
      <vt:lpstr>Wat hebben wij het afgelopen jaar gedaan?</vt:lpstr>
      <vt:lpstr>PowerPoint-presentatie</vt:lpstr>
      <vt:lpstr>Wat hebben wij het afgelopen jaar gedaan?</vt:lpstr>
      <vt:lpstr>PowerPoint-presentatie</vt:lpstr>
      <vt:lpstr>Aanpassing speeltuinen </vt:lpstr>
      <vt:lpstr>Aanpassing speeltuinen</vt:lpstr>
      <vt:lpstr>Aanpassing beplantingsplan</vt:lpstr>
      <vt:lpstr>Wat hebben wij het afgelopen jaar gedaan?</vt:lpstr>
      <vt:lpstr>Wat hebben wij het afgelopen jaar gedaan?</vt:lpstr>
      <vt:lpstr>Wat gaan wij de aankomende periode doen?</vt:lpstr>
      <vt:lpstr>Wat gaan wij de aankomende periode doen?</vt:lpstr>
      <vt:lpstr>Wat gaan wij de aankomende periode doen?</vt:lpstr>
      <vt:lpstr>Presentatie Liander</vt:lpstr>
      <vt:lpstr>Liander wijkaanpak “Vogelweide, Zoeterwoude”</vt:lpstr>
      <vt:lpstr>PowerPoint-presentatie</vt:lpstr>
      <vt:lpstr>Wijkaanpak Liander  </vt:lpstr>
      <vt:lpstr>Werkzaamheden Liander Elektriciteitshuisje</vt:lpstr>
      <vt:lpstr>Wat is een elektriciteitshuisje? </vt:lpstr>
      <vt:lpstr>Plaatsen elektriciteitshuisjes in de wijk</vt:lpstr>
      <vt:lpstr>Generiek planning elektrawerkzaamheden </vt:lpstr>
      <vt:lpstr>Bedankt voor uw aandacht</vt:lpstr>
      <vt:lpstr>Einde van 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 bijeenkomst Hoge Rijndijk</dc:title>
  <dc:creator>Benning, Johan</dc:creator>
  <cp:lastModifiedBy>Bijsterveld, Elmar van</cp:lastModifiedBy>
  <cp:revision>8</cp:revision>
  <dcterms:created xsi:type="dcterms:W3CDTF">2024-06-26T06:31:58Z</dcterms:created>
  <dcterms:modified xsi:type="dcterms:W3CDTF">2024-07-09T13:37:17Z</dcterms:modified>
</cp:coreProperties>
</file>